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030" r:id="rId2"/>
    <p:sldId id="2031" r:id="rId3"/>
    <p:sldId id="2032" r:id="rId4"/>
    <p:sldId id="2033" r:id="rId5"/>
    <p:sldId id="2036" r:id="rId6"/>
    <p:sldId id="2147308419" r:id="rId7"/>
    <p:sldId id="2147308421" r:id="rId8"/>
    <p:sldId id="2038" r:id="rId9"/>
    <p:sldId id="2040" r:id="rId10"/>
    <p:sldId id="3300" r:id="rId11"/>
    <p:sldId id="3302" r:id="rId12"/>
    <p:sldId id="381" r:id="rId13"/>
    <p:sldId id="214730839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EB8E45-C9C6-4972-9A3D-928DC34EC82E}" type="datetimeFigureOut">
              <a:rPr lang="en-US" smtClean="0"/>
              <a:t>5/4/2021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BFC643-4D8F-476F-9E91-883778832B5A}" type="slidenum">
              <a:rPr lang="en-US" smtClean="0"/>
              <a:t>‹#›</a:t>
            </a:fld>
            <a:endParaRPr lang="en-US"/>
          </a:p>
        </p:txBody>
      </p:sp>
    </p:spTree>
    <p:extLst>
      <p:ext uri="{BB962C8B-B14F-4D97-AF65-F5344CB8AC3E}">
        <p14:creationId xmlns:p14="http://schemas.microsoft.com/office/powerpoint/2010/main" val="27830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techradar.com/uk/news/computing/pc/10-of-the-best-desktop-pcs-of-2015-130439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84175"/>
            <a:ext cx="6040438" cy="339883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22338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84175"/>
            <a:ext cx="6040438" cy="3398838"/>
          </a:xfrm>
        </p:spPr>
      </p:sp>
      <p:sp>
        <p:nvSpPr>
          <p:cNvPr id="3" name="Notes Placeholder 2"/>
          <p:cNvSpPr>
            <a:spLocks noGrp="1"/>
          </p:cNvSpPr>
          <p:nvPr>
            <p:ph type="body" idx="1"/>
          </p:nvPr>
        </p:nvSpPr>
        <p:spPr/>
        <p:txBody>
          <a:bodyPr/>
          <a:lstStyle/>
          <a:p>
            <a:r>
              <a:rPr lang="en-US"/>
              <a:t>Tech Radar: </a:t>
            </a:r>
            <a:r>
              <a:rPr lang="en-US">
                <a:hlinkClick r:id="rId3"/>
              </a:rPr>
              <a:t>Best computers 2021: the best PCs you can buy | TechRadar</a:t>
            </a:r>
            <a:endParaRPr lang="en-US"/>
          </a:p>
        </p:txBody>
      </p:sp>
    </p:spTree>
    <p:extLst>
      <p:ext uri="{BB962C8B-B14F-4D97-AF65-F5344CB8AC3E}">
        <p14:creationId xmlns:p14="http://schemas.microsoft.com/office/powerpoint/2010/main" val="618439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84175"/>
            <a:ext cx="6040438" cy="3398838"/>
          </a:xfrm>
        </p:spPr>
      </p:sp>
      <p:sp>
        <p:nvSpPr>
          <p:cNvPr id="3" name="Notes Placeholder 2"/>
          <p:cNvSpPr>
            <a:spLocks noGrp="1"/>
          </p:cNvSpPr>
          <p:nvPr>
            <p:ph type="body" idx="1"/>
          </p:nvPr>
        </p:nvSpPr>
        <p:spPr/>
        <p:txBody>
          <a:bodyPr/>
          <a:lstStyle/>
          <a:p>
            <a:r>
              <a:rPr lang="en-US" sz="2400" b="1">
                <a:solidFill>
                  <a:schemeClr val="tx1">
                    <a:lumMod val="60000"/>
                    <a:lumOff val="40000"/>
                  </a:schemeClr>
                </a:solidFill>
              </a:rPr>
              <a:t>G3:</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latin typeface="Arial" panose="020B0604020202020204" pitchFamily="34" charset="0"/>
                <a:ea typeface="+mn-ea"/>
                <a:cs typeface="Arial" panose="020B0604020202020204" pitchFamily="34" charset="0"/>
              </a:rPr>
              <a:t>15”: up to 8 hours 32 minutes of Mobile Mark 14 battery life (i7, 1060MQ, FHD, 6GB GDDR5 video memory, 8GB DDR4 2666MHz (4Gx2), 128G SSD +1TB 5.4 HDD)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The Dell G3 15 starting weight* is 5.4 </a:t>
            </a:r>
            <a:r>
              <a:rPr lang="en-US" sz="1200" err="1">
                <a:latin typeface="Arial" panose="020B0604020202020204" pitchFamily="34" charset="0"/>
                <a:cs typeface="Arial" panose="020B0604020202020204" pitchFamily="34" charset="0"/>
              </a:rPr>
              <a:t>lb</a:t>
            </a:r>
            <a:r>
              <a:rPr lang="en-US" sz="1200">
                <a:latin typeface="Arial" panose="020B0604020202020204" pitchFamily="34" charset="0"/>
                <a:cs typeface="Arial" panose="020B0604020202020204" pitchFamily="34" charset="0"/>
              </a:rPr>
              <a:t> (2.45 kg) when equipped with 8</a:t>
            </a:r>
            <a:r>
              <a:rPr lang="en-US" sz="1200" baseline="30000">
                <a:latin typeface="Arial" panose="020B0604020202020204" pitchFamily="34" charset="0"/>
                <a:cs typeface="Arial" panose="020B0604020202020204" pitchFamily="34" charset="0"/>
              </a:rPr>
              <a:t>th</a:t>
            </a:r>
            <a:r>
              <a:rPr lang="en-US" sz="1200">
                <a:latin typeface="Arial" panose="020B0604020202020204" pitchFamily="34" charset="0"/>
                <a:cs typeface="Arial" panose="020B0604020202020204" pitchFamily="34" charset="0"/>
              </a:rPr>
              <a:t> Generation Intel® Core™ i5-8300HQ Processor, NVIDIA® GeForce® GTX 1050Ti, 4GB GDDR5 video memory</a:t>
            </a:r>
            <a:r>
              <a:rPr lang="en-US" sz="1200" kern="0">
                <a:latin typeface="Arial" panose="020B0604020202020204" pitchFamily="34" charset="0"/>
                <a:cs typeface="Arial" panose="020B0604020202020204" pitchFamily="34" charset="0"/>
              </a:rPr>
              <a:t>, 8GB DDR4 2666MHz (8Gx2), 128G SSD +1TB 5.4 HDD, FHD non-touch display,</a:t>
            </a:r>
            <a:r>
              <a:rPr lang="en-US" sz="1200">
                <a:latin typeface="Arial" panose="020B0604020202020204" pitchFamily="34" charset="0"/>
                <a:cs typeface="Arial" panose="020B0604020202020204" pitchFamily="34" charset="0"/>
              </a:rPr>
              <a:t> non-backlit keyboard, 4 cell 56WHr battery, as tested by Dell labs March 31, 2018.***</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latin typeface="Arial" panose="020B0604020202020204" pitchFamily="34" charset="0"/>
                <a:ea typeface="+mn-ea"/>
                <a:cs typeface="Arial" panose="020B0604020202020204" pitchFamily="34" charset="0"/>
              </a:rPr>
              <a:t>17”: up to 7 hours 57 minutes of Mobile Mark 14 battery life (i7, 1050Ti, FHD, 4GB GDDR5 video memory, 16GB DDR4 2666MHz (8Gx2), 128G SSD +1TB 5.4 HDD)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Arial" panose="020B0604020202020204" pitchFamily="34" charset="0"/>
                <a:cs typeface="Arial" panose="020B0604020202020204" pitchFamily="34" charset="0"/>
              </a:rPr>
              <a:t>The Dell G3 17 starting weight</a:t>
            </a:r>
            <a:r>
              <a:rPr lang="en-US" sz="1200">
                <a:latin typeface="Arial" panose="020B0604020202020204" pitchFamily="34" charset="0"/>
                <a:cs typeface="Arial" panose="020B0604020202020204" pitchFamily="34" charset="0"/>
              </a:rPr>
              <a:t>* is 6.46 </a:t>
            </a:r>
            <a:r>
              <a:rPr lang="en-US" sz="1200" err="1">
                <a:latin typeface="Arial" panose="020B0604020202020204" pitchFamily="34" charset="0"/>
                <a:cs typeface="Arial" panose="020B0604020202020204" pitchFamily="34" charset="0"/>
              </a:rPr>
              <a:t>lb</a:t>
            </a:r>
            <a:r>
              <a:rPr lang="en-US" sz="1200">
                <a:latin typeface="Arial" panose="020B0604020202020204" pitchFamily="34" charset="0"/>
                <a:cs typeface="Arial" panose="020B0604020202020204" pitchFamily="34" charset="0"/>
              </a:rPr>
              <a:t> (2.93 kg) when equipped with 8th Generation Intel® Core™ i5-8300HQ Processor, NVIDIA® GeForce® GTX 1050Ti, 4GB GDDR5 video memory, 16GB DDR4 2666MHz (8Gx1), 128G SSD +1TB 5.4 HDD, FHD non-touch display, non-backlit keyboard, 4 cell 56WHr battery, as tested by Dell labs March 31, 2018, </a:t>
            </a:r>
            <a:r>
              <a:rPr lang="en-US" sz="1200">
                <a:solidFill>
                  <a:srgbClr val="222222"/>
                </a:solidFill>
                <a:latin typeface="Arial" panose="020B0604020202020204" pitchFamily="34" charset="0"/>
                <a:ea typeface="PMingLiU" panose="02020500000000000000" pitchFamily="18" charset="-120"/>
                <a:cs typeface="Times New Roman" panose="02020603050405020304" pitchFamily="18" charset="0"/>
              </a:rPr>
              <a:t>, </a:t>
            </a:r>
            <a:r>
              <a:rPr lang="en-US" sz="1200">
                <a:solidFill>
                  <a:schemeClr val="bg2">
                    <a:lumMod val="50000"/>
                  </a:schemeClr>
                </a:solidFill>
                <a:latin typeface="Arial" panose="020B0604020202020204" pitchFamily="34" charset="0"/>
                <a:ea typeface="SimSun" pitchFamily="2" charset="-122"/>
                <a:cs typeface="Arial" panose="020B0604020202020204" pitchFamily="34" charset="0"/>
              </a:rPr>
              <a:t>options &amp; configurations are subject to regional availability.</a:t>
            </a:r>
            <a:r>
              <a:rPr lang="en-US" sz="1200">
                <a:latin typeface="Arial" panose="020B0604020202020204" pitchFamily="34" charset="0"/>
                <a:cs typeface="Arial" panose="020B0604020202020204" pitchFamily="34" charset="0"/>
              </a:rPr>
              <a:t>***</a:t>
            </a:r>
            <a:endParaRPr lang="en-US" sz="1200" b="0" kern="1200">
              <a:solidFill>
                <a:schemeClr val="tx1"/>
              </a:solidFill>
              <a:latin typeface="Arial" panose="020B0604020202020204" pitchFamily="34" charset="0"/>
              <a:ea typeface="+mn-ea"/>
              <a:cs typeface="Arial" panose="020B0604020202020204" pitchFamily="34" charset="0"/>
            </a:endParaRPr>
          </a:p>
          <a:p>
            <a:endParaRPr lang="en-US" sz="2400">
              <a:solidFill>
                <a:schemeClr val="tx1">
                  <a:lumMod val="60000"/>
                  <a:lumOff val="40000"/>
                </a:schemeClr>
              </a:solidFill>
            </a:endParaRPr>
          </a:p>
          <a:p>
            <a:r>
              <a:rPr lang="en-US" sz="2400" b="1">
                <a:solidFill>
                  <a:schemeClr val="tx1">
                    <a:lumMod val="60000"/>
                    <a:lumOff val="40000"/>
                  </a:schemeClr>
                </a:solidFill>
              </a:rPr>
              <a:t>G5:</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2400" kern="0">
                <a:latin typeface="Arial" panose="020B0604020202020204" pitchFamily="34" charset="0"/>
                <a:cs typeface="Arial" panose="020B0604020202020204" pitchFamily="34" charset="0"/>
              </a:rPr>
              <a:t>The new Dell G5 15 has up to </a:t>
            </a:r>
            <a:r>
              <a:rPr lang="en-US" sz="2400" b="1" kern="0">
                <a:latin typeface="Arial" panose="020B0604020202020204" pitchFamily="34" charset="0"/>
                <a:cs typeface="Arial" panose="020B0604020202020204" pitchFamily="34" charset="0"/>
              </a:rPr>
              <a:t>10 hours 38 minutes of Mobile Mark 14 battery life </a:t>
            </a:r>
            <a:r>
              <a:rPr lang="en-US" sz="2400" kern="0">
                <a:latin typeface="Arial" panose="020B0604020202020204" pitchFamily="34" charset="0"/>
                <a:cs typeface="Arial" panose="020B0604020202020204" pitchFamily="34" charset="0"/>
              </a:rPr>
              <a:t>with DPST, </a:t>
            </a:r>
            <a:r>
              <a:rPr lang="en-US" sz="2400" kern="0" dirty="0">
                <a:latin typeface="Arial" panose="020B0604020202020204" pitchFamily="34" charset="0"/>
                <a:cs typeface="Arial" panose="020B0604020202020204" pitchFamily="34" charset="0"/>
              </a:rPr>
              <a:t>Vari</a:t>
            </a:r>
            <a:r>
              <a:rPr lang="en-US" sz="2400" kern="0">
                <a:latin typeface="Arial" panose="020B0604020202020204" pitchFamily="34" charset="0"/>
                <a:cs typeface="Arial" panose="020B0604020202020204" pitchFamily="34" charset="0"/>
              </a:rPr>
              <a:t>-Bright or DBC enabled (if supported), when equipped with </a:t>
            </a:r>
            <a:r>
              <a:rPr lang="en-US" sz="2400">
                <a:latin typeface="Arial" panose="020B0604020202020204" pitchFamily="34" charset="0"/>
                <a:ea typeface="PMingLiU" panose="02020500000000000000" pitchFamily="18" charset="-120"/>
                <a:cs typeface="Times New Roman" panose="02020603050405020304" pitchFamily="18" charset="0"/>
              </a:rPr>
              <a:t>8th Generation Intel® Core™ i5-</a:t>
            </a:r>
            <a:r>
              <a:rPr lang="en-US" sz="2400">
                <a:latin typeface="Arial" panose="020B0604020202020204" pitchFamily="34" charset="0"/>
                <a:ea typeface=""/>
                <a:cs typeface="Arial" panose="020B0604020202020204" pitchFamily="34" charset="0"/>
              </a:rPr>
              <a:t>8300HQ</a:t>
            </a:r>
            <a:r>
              <a:rPr lang="en-US" sz="2400">
                <a:latin typeface="Arial" panose="020B0604020202020204" pitchFamily="34" charset="0"/>
                <a:ea typeface="PMingLiU" panose="02020500000000000000" pitchFamily="18" charset="-120"/>
                <a:cs typeface="Times New Roman" panose="02020603050405020304" pitchFamily="18" charset="0"/>
              </a:rPr>
              <a:t> Processor, Intel UHD Graphics 630 and NVIDIA GTX1050Ti graphics with 8GB GDDR5 dedicated memory, </a:t>
            </a:r>
            <a:r>
              <a:rPr lang="en-US" sz="2400">
                <a:solidFill>
                  <a:srgbClr val="222222"/>
                </a:solidFill>
                <a:latin typeface="Arial" panose="020B0604020202020204" pitchFamily="34" charset="0"/>
                <a:ea typeface="PMingLiU" panose="02020500000000000000" pitchFamily="18" charset="-120"/>
                <a:cs typeface="Times New Roman" panose="02020603050405020304" pitchFamily="18" charset="0"/>
              </a:rPr>
              <a:t>8GB x 1 DDR4 system memory,</a:t>
            </a:r>
            <a:r>
              <a:rPr lang="en-US" sz="2400">
                <a:latin typeface="Arial" panose="020B0604020202020204" pitchFamily="34" charset="0"/>
                <a:cs typeface="Arial" panose="020B0604020202020204" pitchFamily="34" charset="0"/>
              </a:rPr>
              <a:t>128G SSD +1TB 5.4 HDD</a:t>
            </a:r>
            <a:r>
              <a:rPr lang="en-US" sz="2400" kern="0">
                <a:latin typeface="Arial" panose="020B0604020202020204" pitchFamily="34" charset="0"/>
                <a:cs typeface="Arial" panose="020B0604020202020204" pitchFamily="34" charset="0"/>
              </a:rPr>
              <a:t>, FHD non-touch display, Windows 10 and 60WHr* battery, as tested by Dell labs </a:t>
            </a:r>
            <a:r>
              <a:rPr lang="en-US" sz="2400">
                <a:solidFill>
                  <a:srgbClr val="222222"/>
                </a:solidFill>
                <a:latin typeface="Arial" panose="020B0604020202020204" pitchFamily="34" charset="0"/>
                <a:ea typeface="PMingLiU" panose="02020500000000000000" pitchFamily="18" charset="-120"/>
                <a:cs typeface="Times New Roman" panose="02020603050405020304" pitchFamily="18" charset="0"/>
              </a:rPr>
              <a:t>12/22/2018.</a:t>
            </a:r>
            <a:r>
              <a:rPr lang="en-US" sz="2400" kern="0">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2400">
                <a:solidFill>
                  <a:srgbClr val="222222"/>
                </a:solidFill>
                <a:latin typeface="Arial" panose="020B0604020202020204" pitchFamily="34" charset="0"/>
                <a:ea typeface="PMingLiU" panose="02020500000000000000" pitchFamily="18" charset="-120"/>
                <a:cs typeface="Times New Roman" panose="02020603050405020304" pitchFamily="18" charset="0"/>
              </a:rPr>
              <a:t>The </a:t>
            </a:r>
            <a:r>
              <a:rPr lang="en-US" sz="2400" kern="0">
                <a:latin typeface="Arial" panose="020B0604020202020204" pitchFamily="34" charset="0"/>
                <a:cs typeface="Arial" panose="020B0604020202020204" pitchFamily="34" charset="0"/>
              </a:rPr>
              <a:t>Dell G5 15 </a:t>
            </a:r>
            <a:r>
              <a:rPr lang="en-US" sz="2400">
                <a:solidFill>
                  <a:srgbClr val="222222"/>
                </a:solidFill>
                <a:latin typeface="Arial" panose="020B0604020202020204" pitchFamily="34" charset="0"/>
                <a:ea typeface="PMingLiU" panose="02020500000000000000" pitchFamily="18" charset="-120"/>
                <a:cs typeface="Times New Roman" panose="02020603050405020304" pitchFamily="18" charset="0"/>
              </a:rPr>
              <a:t>starting weight* is </a:t>
            </a:r>
            <a:r>
              <a:rPr lang="en-US" sz="1200" b="0" kern="1200">
                <a:solidFill>
                  <a:schemeClr val="tx1"/>
                </a:solidFill>
                <a:latin typeface="Arial" panose="020B0604020202020204" pitchFamily="34" charset="0"/>
                <a:ea typeface="+mn-ea"/>
                <a:cs typeface="Arial" panose="020B0604020202020204" pitchFamily="34" charset="0"/>
              </a:rPr>
              <a:t>5.9 </a:t>
            </a:r>
            <a:r>
              <a:rPr lang="en-US" sz="1200" b="0" kern="1200" err="1">
                <a:solidFill>
                  <a:schemeClr val="tx1"/>
                </a:solidFill>
                <a:latin typeface="Arial" panose="020B0604020202020204" pitchFamily="34" charset="0"/>
                <a:ea typeface="+mn-ea"/>
                <a:cs typeface="Arial" panose="020B0604020202020204" pitchFamily="34" charset="0"/>
              </a:rPr>
              <a:t>lb</a:t>
            </a:r>
            <a:r>
              <a:rPr lang="en-US" sz="1200" b="0" kern="1200">
                <a:solidFill>
                  <a:schemeClr val="tx1"/>
                </a:solidFill>
                <a:latin typeface="Arial" panose="020B0604020202020204" pitchFamily="34" charset="0"/>
                <a:ea typeface="+mn-ea"/>
                <a:cs typeface="Arial" panose="020B0604020202020204" pitchFamily="34" charset="0"/>
              </a:rPr>
              <a:t> (2.68kg) </a:t>
            </a:r>
            <a:r>
              <a:rPr lang="en-US" sz="2400">
                <a:solidFill>
                  <a:srgbClr val="222222"/>
                </a:solidFill>
                <a:latin typeface="Arial" panose="020B0604020202020204" pitchFamily="34" charset="0"/>
                <a:ea typeface="PMingLiU" panose="02020500000000000000" pitchFamily="18" charset="-120"/>
                <a:cs typeface="Times New Roman" panose="02020603050405020304" pitchFamily="18" charset="0"/>
              </a:rPr>
              <a:t> when equipped with 8th Generation Intel® Core™ i5 Processor, Intel UHD Graphics 630 and NVIDIA GTX1050Ti graphics with 4GB GDDR5 dedicated memory, 8GB x 1 DDR4 system memory, </a:t>
            </a:r>
            <a:r>
              <a:rPr lang="en-US" sz="2400">
                <a:latin typeface="Arial" panose="020B0604020202020204" pitchFamily="34" charset="0"/>
                <a:cs typeface="Arial" panose="020B0604020202020204" pitchFamily="34" charset="0"/>
              </a:rPr>
              <a:t>128G SSD +1TB 5.4 HDD</a:t>
            </a:r>
            <a:r>
              <a:rPr lang="en-US" sz="2400">
                <a:solidFill>
                  <a:srgbClr val="222222"/>
                </a:solidFill>
                <a:latin typeface="Arial" panose="020B0604020202020204" pitchFamily="34" charset="0"/>
                <a:ea typeface="PMingLiU" panose="02020500000000000000" pitchFamily="18" charset="-120"/>
                <a:cs typeface="Times New Roman" panose="02020603050405020304" pitchFamily="18" charset="0"/>
              </a:rPr>
              <a:t>, FHD non-touch display, non-backlit keyboard and a 60WHr battery, as tested by ODM labs 12/22/2018, </a:t>
            </a:r>
            <a:r>
              <a:rPr lang="en-US" sz="2400">
                <a:solidFill>
                  <a:schemeClr val="bg2">
                    <a:lumMod val="50000"/>
                  </a:schemeClr>
                </a:solidFill>
                <a:latin typeface="Arial" panose="020B0604020202020204" pitchFamily="34" charset="0"/>
                <a:ea typeface="SimSun" pitchFamily="2" charset="-122"/>
                <a:cs typeface="Arial" panose="020B0604020202020204" pitchFamily="34" charset="0"/>
              </a:rPr>
              <a:t>options &amp; configurations are subject to regional availability.</a:t>
            </a:r>
            <a:r>
              <a:rPr lang="en-US" sz="2400">
                <a:solidFill>
                  <a:srgbClr val="222222"/>
                </a:solidFill>
                <a:latin typeface="Arial" panose="020B0604020202020204" pitchFamily="34" charset="0"/>
                <a:ea typeface="PMingLiU" panose="02020500000000000000" pitchFamily="18" charset="-120"/>
                <a:cs typeface="Times New Roman" panose="02020603050405020304" pitchFamily="18"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400" kern="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2400" b="1" kern="0">
                <a:latin typeface="Arial" panose="020B0604020202020204" pitchFamily="34" charset="0"/>
                <a:cs typeface="Arial" panose="020B0604020202020204" pitchFamily="34" charset="0"/>
              </a:rPr>
              <a:t>G7:</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2400" kern="0">
                <a:latin typeface="Arial" panose="020B0604020202020204" pitchFamily="34" charset="0"/>
                <a:cs typeface="Arial" panose="020B0604020202020204" pitchFamily="34" charset="0"/>
              </a:rPr>
              <a:t>15”: The Dell G7 15 has up to </a:t>
            </a:r>
            <a:r>
              <a:rPr lang="en-US" sz="2400" b="1" kern="0">
                <a:latin typeface="Arial" panose="020B0604020202020204" pitchFamily="34" charset="0"/>
                <a:cs typeface="Arial" panose="020B0604020202020204" pitchFamily="34" charset="0"/>
              </a:rPr>
              <a:t>X hours XX minutes of Mobile Mark 14 battery life </a:t>
            </a:r>
            <a:r>
              <a:rPr lang="en-US" sz="2400" kern="0">
                <a:latin typeface="Arial" panose="020B0604020202020204" pitchFamily="34" charset="0"/>
                <a:cs typeface="Arial" panose="020B0604020202020204" pitchFamily="34" charset="0"/>
              </a:rPr>
              <a:t>with DPST enabled, when equipped with </a:t>
            </a:r>
            <a:r>
              <a:rPr lang="en-US" sz="2400">
                <a:latin typeface="Arial" panose="020B0604020202020204" pitchFamily="34" charset="0"/>
                <a:ea typeface="PMingLiU" panose="02020500000000000000" pitchFamily="18" charset="-120"/>
                <a:cs typeface="Times New Roman" panose="02020603050405020304" pitchFamily="18" charset="0"/>
              </a:rPr>
              <a:t>8th Generation Intel® Core™ i5-</a:t>
            </a:r>
            <a:r>
              <a:rPr lang="en-US" sz="2400">
                <a:latin typeface="Arial" panose="020B0604020202020204" pitchFamily="34" charset="0"/>
                <a:ea typeface=""/>
                <a:cs typeface="Arial" panose="020B0604020202020204" pitchFamily="34" charset="0"/>
              </a:rPr>
              <a:t>8300HQ</a:t>
            </a:r>
            <a:r>
              <a:rPr lang="en-US" sz="2400">
                <a:latin typeface="Arial" panose="020B0604020202020204" pitchFamily="34" charset="0"/>
                <a:ea typeface="PMingLiU" panose="02020500000000000000" pitchFamily="18" charset="-120"/>
                <a:cs typeface="Times New Roman" panose="02020603050405020304" pitchFamily="18" charset="0"/>
              </a:rPr>
              <a:t> Processor, Intel UHD Graphics 630 and NVIDIA GTX 1050Ti graphics, 4GB GDDR5, 8GB DDR4 2666MHz (8Gx1), 128GB SSD and 1TB 5400 RPM</a:t>
            </a:r>
            <a:r>
              <a:rPr lang="en-US" sz="2400" kern="0">
                <a:latin typeface="Arial" panose="020B0604020202020204" pitchFamily="34" charset="0"/>
                <a:cs typeface="Arial" panose="020B0604020202020204" pitchFamily="34" charset="0"/>
              </a:rPr>
              <a:t>, FHD non-touch display, Windows 10 and 60WHr* battery, as tested by Dell labs February 26, 2018.**</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2400">
                <a:solidFill>
                  <a:srgbClr val="222222"/>
                </a:solidFill>
                <a:latin typeface="Arial" panose="020B0604020202020204" pitchFamily="34" charset="0"/>
                <a:ea typeface="PMingLiU" panose="02020500000000000000" pitchFamily="18" charset="-120"/>
                <a:cs typeface="Times New Roman" panose="02020603050405020304" pitchFamily="18" charset="0"/>
              </a:rPr>
              <a:t>The Dell G7 15 starting weight* is </a:t>
            </a:r>
            <a:r>
              <a:rPr lang="en-US" sz="1200" b="0" kern="1200">
                <a:solidFill>
                  <a:schemeClr val="tx1"/>
                </a:solidFill>
                <a:latin typeface="Arial" panose="020B0604020202020204" pitchFamily="34" charset="0"/>
                <a:ea typeface="+mn-ea"/>
                <a:cs typeface="Arial" panose="020B0604020202020204" pitchFamily="34" charset="0"/>
              </a:rPr>
              <a:t>5.5 </a:t>
            </a:r>
            <a:r>
              <a:rPr lang="en-US" sz="1200" b="0" kern="1200" err="1">
                <a:solidFill>
                  <a:schemeClr val="tx1"/>
                </a:solidFill>
                <a:latin typeface="Arial" panose="020B0604020202020204" pitchFamily="34" charset="0"/>
                <a:ea typeface="+mn-ea"/>
                <a:cs typeface="Arial" panose="020B0604020202020204" pitchFamily="34" charset="0"/>
              </a:rPr>
              <a:t>lb</a:t>
            </a:r>
            <a:r>
              <a:rPr lang="en-US" sz="1200" b="0" kern="1200">
                <a:solidFill>
                  <a:schemeClr val="tx1"/>
                </a:solidFill>
                <a:latin typeface="Arial" panose="020B0604020202020204" pitchFamily="34" charset="0"/>
                <a:ea typeface="+mn-ea"/>
                <a:cs typeface="Arial" panose="020B0604020202020204" pitchFamily="34" charset="0"/>
              </a:rPr>
              <a:t> (2.49 kg) </a:t>
            </a:r>
            <a:r>
              <a:rPr lang="en-US" sz="2400">
                <a:solidFill>
                  <a:srgbClr val="222222"/>
                </a:solidFill>
                <a:latin typeface="Arial" panose="020B0604020202020204" pitchFamily="34" charset="0"/>
                <a:ea typeface="PMingLiU" panose="02020500000000000000" pitchFamily="18" charset="-120"/>
                <a:cs typeface="Times New Roman" panose="02020603050405020304" pitchFamily="18" charset="0"/>
              </a:rPr>
              <a:t>when equipped with </a:t>
            </a:r>
            <a:r>
              <a:rPr lang="en-US" sz="2400">
                <a:latin typeface="Arial" panose="020B0604020202020204" pitchFamily="34" charset="0"/>
                <a:ea typeface="PMingLiU" panose="02020500000000000000" pitchFamily="18" charset="-120"/>
                <a:cs typeface="Times New Roman" panose="02020603050405020304" pitchFamily="18" charset="0"/>
              </a:rPr>
              <a:t>8th Generation Intel® Core™ i5-</a:t>
            </a:r>
            <a:r>
              <a:rPr lang="en-US" sz="2400">
                <a:latin typeface="Arial" panose="020B0604020202020204" pitchFamily="34" charset="0"/>
                <a:ea typeface=""/>
                <a:cs typeface="Arial" panose="020B0604020202020204" pitchFamily="34" charset="0"/>
              </a:rPr>
              <a:t>8300HQ</a:t>
            </a:r>
            <a:r>
              <a:rPr lang="en-US" sz="2400">
                <a:latin typeface="Arial" panose="020B0604020202020204" pitchFamily="34" charset="0"/>
                <a:ea typeface="PMingLiU" panose="02020500000000000000" pitchFamily="18" charset="-120"/>
                <a:cs typeface="Times New Roman" panose="02020603050405020304" pitchFamily="18" charset="0"/>
              </a:rPr>
              <a:t> Processor, Intel UHD Graphics 630 and NVIDIA GTX 1050Ti graphics, 4GB GDDR5, 8GB DDR4 2666MHz (8Gx1), 128GB SSD + 1TB 5400 RPM</a:t>
            </a:r>
            <a:r>
              <a:rPr lang="en-US" sz="2400" kern="0">
                <a:latin typeface="Arial" panose="020B0604020202020204" pitchFamily="34" charset="0"/>
                <a:cs typeface="Arial" panose="020B0604020202020204" pitchFamily="34" charset="0"/>
              </a:rPr>
              <a:t>, FHD non-touch display</a:t>
            </a:r>
            <a:r>
              <a:rPr lang="en-US" sz="2400">
                <a:solidFill>
                  <a:srgbClr val="222222"/>
                </a:solidFill>
                <a:latin typeface="Arial" panose="020B0604020202020204" pitchFamily="34" charset="0"/>
                <a:ea typeface="PMingLiU" panose="02020500000000000000" pitchFamily="18" charset="-120"/>
                <a:cs typeface="Times New Roman" panose="02020603050405020304" pitchFamily="18" charset="0"/>
              </a:rPr>
              <a:t>, non-backlit keyboard and a 60WHr battery, as tested by ODM labs 12/22/2018 , </a:t>
            </a:r>
            <a:r>
              <a:rPr lang="en-US" sz="2400">
                <a:solidFill>
                  <a:schemeClr val="bg2">
                    <a:lumMod val="50000"/>
                  </a:schemeClr>
                </a:solidFill>
                <a:latin typeface="Arial" panose="020B0604020202020204" pitchFamily="34" charset="0"/>
                <a:ea typeface="SimSun" pitchFamily="2" charset="-122"/>
                <a:cs typeface="Arial" panose="020B0604020202020204" pitchFamily="34" charset="0"/>
              </a:rPr>
              <a:t>options &amp; configurations are subject to regional availability.</a:t>
            </a:r>
            <a:r>
              <a:rPr lang="en-US" sz="2400">
                <a:solidFill>
                  <a:srgbClr val="222222"/>
                </a:solidFill>
                <a:latin typeface="Arial" panose="020B0604020202020204" pitchFamily="34" charset="0"/>
                <a:ea typeface="PMingLiU" panose="02020500000000000000" pitchFamily="18" charset="-120"/>
                <a:cs typeface="Times New Roman" panose="02020603050405020304" pitchFamily="18" charset="0"/>
              </a:rPr>
              <a:t>***</a:t>
            </a:r>
            <a:endParaRPr lang="en-US" sz="2400" kern="0">
              <a:latin typeface="Arial" panose="020B0604020202020204" pitchFamily="34" charset="0"/>
              <a:cs typeface="Arial" panose="020B0604020202020204" pitchFamily="34" charset="0"/>
            </a:endParaRPr>
          </a:p>
          <a:p>
            <a:endParaRPr lang="en-US" sz="2400">
              <a:solidFill>
                <a:schemeClr val="tx1">
                  <a:lumMod val="60000"/>
                  <a:lumOff val="40000"/>
                </a:schemeClr>
              </a:solidFill>
            </a:endParaRPr>
          </a:p>
          <a:p>
            <a:r>
              <a:rPr lang="en-US" sz="2400">
                <a:solidFill>
                  <a:schemeClr val="tx1">
                    <a:lumMod val="60000"/>
                    <a:lumOff val="40000"/>
                  </a:schemeClr>
                </a:solidFill>
              </a:rPr>
              <a:t>17”: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2400" kern="0">
                <a:latin typeface="Arial" panose="020B0604020202020204" pitchFamily="34" charset="0"/>
                <a:cs typeface="Arial" panose="020B0604020202020204" pitchFamily="34" charset="0"/>
              </a:rPr>
              <a:t>15”: The Dell G7 17 has up to </a:t>
            </a:r>
            <a:r>
              <a:rPr lang="en-US" sz="2400" b="1" kern="0">
                <a:latin typeface="Arial" panose="020B0604020202020204" pitchFamily="34" charset="0"/>
                <a:cs typeface="Arial" panose="020B0604020202020204" pitchFamily="34" charset="0"/>
              </a:rPr>
              <a:t>X hours XX minutes of Mobile Mark 14 battery life </a:t>
            </a:r>
            <a:r>
              <a:rPr lang="en-US" sz="2400" kern="0">
                <a:latin typeface="Arial" panose="020B0604020202020204" pitchFamily="34" charset="0"/>
                <a:cs typeface="Arial" panose="020B0604020202020204" pitchFamily="34" charset="0"/>
              </a:rPr>
              <a:t>with DPST enabled, when equipped with </a:t>
            </a:r>
            <a:r>
              <a:rPr lang="en-US" sz="2400">
                <a:latin typeface="Arial" panose="020B0604020202020204" pitchFamily="34" charset="0"/>
                <a:ea typeface="PMingLiU" panose="02020500000000000000" pitchFamily="18" charset="-120"/>
                <a:cs typeface="Times New Roman" panose="02020603050405020304" pitchFamily="18" charset="0"/>
              </a:rPr>
              <a:t>8th Generation Intel® Core™ i5-</a:t>
            </a:r>
            <a:r>
              <a:rPr lang="en-US" sz="2400">
                <a:latin typeface="Arial" panose="020B0604020202020204" pitchFamily="34" charset="0"/>
                <a:ea typeface=""/>
                <a:cs typeface="Arial" panose="020B0604020202020204" pitchFamily="34" charset="0"/>
              </a:rPr>
              <a:t>8300HQ</a:t>
            </a:r>
            <a:r>
              <a:rPr lang="en-US" sz="2400">
                <a:latin typeface="Arial" panose="020B0604020202020204" pitchFamily="34" charset="0"/>
                <a:ea typeface="PMingLiU" panose="02020500000000000000" pitchFamily="18" charset="-120"/>
                <a:cs typeface="Times New Roman" panose="02020603050405020304" pitchFamily="18" charset="0"/>
              </a:rPr>
              <a:t> Processor, Intel UHD Graphics 630 and NVIDIA RTX 2060 graphics, 8GB GDDR5, 8GB DDR4 2666MHz (8Gx1), 128GB SSD and 1TB 5400 RPM</a:t>
            </a:r>
            <a:r>
              <a:rPr lang="en-US" sz="2400" kern="0">
                <a:latin typeface="Arial" panose="020B0604020202020204" pitchFamily="34" charset="0"/>
                <a:cs typeface="Arial" panose="020B0604020202020204" pitchFamily="34" charset="0"/>
              </a:rPr>
              <a:t>, FHD non-touch display, Windows 10 and 60WHr* battery, as tested by Dell labs February 26, 2018.**</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2400">
                <a:solidFill>
                  <a:srgbClr val="222222"/>
                </a:solidFill>
                <a:latin typeface="Arial" panose="020B0604020202020204" pitchFamily="34" charset="0"/>
                <a:ea typeface="PMingLiU" panose="02020500000000000000" pitchFamily="18" charset="-120"/>
                <a:cs typeface="Times New Roman" panose="02020603050405020304" pitchFamily="18" charset="0"/>
              </a:rPr>
              <a:t>The Dell G7 17 starting weight* is </a:t>
            </a:r>
            <a:r>
              <a:rPr lang="en-US" sz="1200" b="0" kern="1200">
                <a:solidFill>
                  <a:schemeClr val="tx1"/>
                </a:solidFill>
                <a:latin typeface="Arial" panose="020B0604020202020204" pitchFamily="34" charset="0"/>
                <a:ea typeface="+mn-ea"/>
                <a:cs typeface="Arial" panose="020B0604020202020204" pitchFamily="34" charset="0"/>
              </a:rPr>
              <a:t>6.93 </a:t>
            </a:r>
            <a:r>
              <a:rPr lang="en-US" sz="1200" b="0" kern="1200" err="1">
                <a:solidFill>
                  <a:schemeClr val="tx1"/>
                </a:solidFill>
                <a:latin typeface="Arial" panose="020B0604020202020204" pitchFamily="34" charset="0"/>
                <a:ea typeface="+mn-ea"/>
                <a:cs typeface="Arial" panose="020B0604020202020204" pitchFamily="34" charset="0"/>
              </a:rPr>
              <a:t>lb</a:t>
            </a:r>
            <a:r>
              <a:rPr lang="en-US" sz="1200" b="0" kern="1200">
                <a:solidFill>
                  <a:schemeClr val="tx1"/>
                </a:solidFill>
                <a:latin typeface="Arial" panose="020B0604020202020204" pitchFamily="34" charset="0"/>
                <a:ea typeface="+mn-ea"/>
                <a:cs typeface="Arial" panose="020B0604020202020204" pitchFamily="34" charset="0"/>
              </a:rPr>
              <a:t> (3.14 kg) </a:t>
            </a:r>
            <a:r>
              <a:rPr lang="en-US" sz="2400">
                <a:solidFill>
                  <a:srgbClr val="222222"/>
                </a:solidFill>
                <a:latin typeface="Arial" panose="020B0604020202020204" pitchFamily="34" charset="0"/>
                <a:ea typeface="PMingLiU" panose="02020500000000000000" pitchFamily="18" charset="-120"/>
                <a:cs typeface="Times New Roman" panose="02020603050405020304" pitchFamily="18" charset="0"/>
              </a:rPr>
              <a:t>when equipped with </a:t>
            </a:r>
            <a:r>
              <a:rPr lang="en-US" sz="2400">
                <a:latin typeface="Arial" panose="020B0604020202020204" pitchFamily="34" charset="0"/>
                <a:ea typeface="PMingLiU" panose="02020500000000000000" pitchFamily="18" charset="-120"/>
                <a:cs typeface="Times New Roman" panose="02020603050405020304" pitchFamily="18" charset="0"/>
              </a:rPr>
              <a:t>8th Generation Intel® Core™ i5-</a:t>
            </a:r>
            <a:r>
              <a:rPr lang="en-US" sz="2400">
                <a:latin typeface="Arial" panose="020B0604020202020204" pitchFamily="34" charset="0"/>
                <a:ea typeface=""/>
                <a:cs typeface="Arial" panose="020B0604020202020204" pitchFamily="34" charset="0"/>
              </a:rPr>
              <a:t>8300HQ</a:t>
            </a:r>
            <a:r>
              <a:rPr lang="en-US" sz="2400">
                <a:latin typeface="Arial" panose="020B0604020202020204" pitchFamily="34" charset="0"/>
                <a:ea typeface="PMingLiU" panose="02020500000000000000" pitchFamily="18" charset="-120"/>
                <a:cs typeface="Times New Roman" panose="02020603050405020304" pitchFamily="18" charset="0"/>
              </a:rPr>
              <a:t> Processor, Intel UHD Graphics 630 and NVIDIA RTX 2060 graphics, 8GB GDDR5, 8GB DDR4 2666MHz (8Gx1), 128GB SSD + 1TB 5400 RPM</a:t>
            </a:r>
            <a:r>
              <a:rPr lang="en-US" sz="2400" kern="0">
                <a:latin typeface="Arial" panose="020B0604020202020204" pitchFamily="34" charset="0"/>
                <a:cs typeface="Arial" panose="020B0604020202020204" pitchFamily="34" charset="0"/>
              </a:rPr>
              <a:t>, FHD non-touch display</a:t>
            </a:r>
            <a:r>
              <a:rPr lang="en-US" sz="2400">
                <a:solidFill>
                  <a:srgbClr val="222222"/>
                </a:solidFill>
                <a:latin typeface="Arial" panose="020B0604020202020204" pitchFamily="34" charset="0"/>
                <a:ea typeface="PMingLiU" panose="02020500000000000000" pitchFamily="18" charset="-120"/>
                <a:cs typeface="Times New Roman" panose="02020603050405020304" pitchFamily="18" charset="0"/>
              </a:rPr>
              <a:t>, non-backlit keyboard and a 60WHr battery, as tested by ODM labs 12/22/2018 , </a:t>
            </a:r>
            <a:r>
              <a:rPr lang="en-US" sz="2400">
                <a:solidFill>
                  <a:schemeClr val="bg2">
                    <a:lumMod val="50000"/>
                  </a:schemeClr>
                </a:solidFill>
                <a:latin typeface="Arial" panose="020B0604020202020204" pitchFamily="34" charset="0"/>
                <a:ea typeface="SimSun" pitchFamily="2" charset="-122"/>
                <a:cs typeface="Arial" panose="020B0604020202020204" pitchFamily="34" charset="0"/>
              </a:rPr>
              <a:t>options &amp; configurations are subject to regional availability.</a:t>
            </a:r>
            <a:r>
              <a:rPr lang="en-US" sz="2400">
                <a:solidFill>
                  <a:srgbClr val="222222"/>
                </a:solidFill>
                <a:latin typeface="Arial" panose="020B0604020202020204" pitchFamily="34" charset="0"/>
                <a:ea typeface="PMingLiU" panose="02020500000000000000" pitchFamily="18" charset="-120"/>
                <a:cs typeface="Times New Roman" panose="02020603050405020304" pitchFamily="18" charset="0"/>
              </a:rPr>
              <a:t>***</a:t>
            </a:r>
            <a:endParaRPr lang="en-US" sz="2400" kern="0">
              <a:latin typeface="Arial" panose="020B0604020202020204" pitchFamily="34" charset="0"/>
              <a:cs typeface="Arial" panose="020B0604020202020204" pitchFamily="34" charset="0"/>
            </a:endParaRPr>
          </a:p>
          <a:p>
            <a:endParaRPr lang="en-US" sz="2400">
              <a:solidFill>
                <a:schemeClr val="tx1">
                  <a:lumMod val="60000"/>
                  <a:lumOff val="40000"/>
                </a:schemeClr>
              </a:solidFill>
            </a:endParaRPr>
          </a:p>
          <a:p>
            <a:endParaRPr lang="en-US" sz="2400">
              <a:solidFill>
                <a:schemeClr val="tx1">
                  <a:lumMod val="60000"/>
                  <a:lumOff val="40000"/>
                </a:schemeClr>
              </a:solidFill>
            </a:endParaRPr>
          </a:p>
          <a:p>
            <a:r>
              <a:rPr lang="en-US" sz="2400">
                <a:solidFill>
                  <a:schemeClr val="tx1">
                    <a:lumMod val="60000"/>
                    <a:lumOff val="40000"/>
                  </a:schemeClr>
                </a:solidFill>
              </a:rPr>
              <a:t>*The stated Watt Hour (</a:t>
            </a:r>
            <a:r>
              <a:rPr lang="en-US" sz="2400" err="1">
                <a:solidFill>
                  <a:schemeClr val="tx1">
                    <a:lumMod val="60000"/>
                    <a:lumOff val="40000"/>
                  </a:schemeClr>
                </a:solidFill>
              </a:rPr>
              <a:t>WHr</a:t>
            </a:r>
            <a:r>
              <a:rPr lang="en-US" sz="2400">
                <a:solidFill>
                  <a:schemeClr val="tx1">
                    <a:lumMod val="60000"/>
                    <a:lumOff val="40000"/>
                  </a:schemeClr>
                </a:solidFill>
              </a:rPr>
              <a:t>) is not an indication of battery life.</a:t>
            </a:r>
          </a:p>
          <a:p>
            <a:r>
              <a:rPr lang="en-US" sz="2400">
                <a:solidFill>
                  <a:schemeClr val="tx1">
                    <a:lumMod val="60000"/>
                    <a:lumOff val="40000"/>
                  </a:schemeClr>
                </a:solidFill>
              </a:rPr>
              <a:t>** Battery life is based on Mobile Mark 2014 benchmark test, available at www.bapco.com. Test results are for comparative purposes only. Actual battery life may be significantly less than the test results and varies depending on product configuration and use, software, usage, operating conditions, power management settings and other factors. Maximum battery life will decrease with time.</a:t>
            </a:r>
          </a:p>
          <a:p>
            <a:endParaRPr lang="en-US"/>
          </a:p>
        </p:txBody>
      </p:sp>
    </p:spTree>
    <p:extLst>
      <p:ext uri="{BB962C8B-B14F-4D97-AF65-F5344CB8AC3E}">
        <p14:creationId xmlns:p14="http://schemas.microsoft.com/office/powerpoint/2010/main" val="3013260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84175"/>
            <a:ext cx="6040438" cy="339883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37712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84175"/>
            <a:ext cx="6040438" cy="3398838"/>
          </a:xfrm>
        </p:spPr>
      </p:sp>
      <p:sp>
        <p:nvSpPr>
          <p:cNvPr id="3" name="Notes Placeholder 2"/>
          <p:cNvSpPr>
            <a:spLocks noGrp="1"/>
          </p:cNvSpPr>
          <p:nvPr>
            <p:ph type="body" idx="1"/>
          </p:nvPr>
        </p:nvSpPr>
        <p:spPr/>
        <p:txBody>
          <a:bodyPr/>
          <a:lstStyle/>
          <a:p>
            <a:r>
              <a:rPr lang="en-US" dirty="0"/>
              <a:t>Selek vs Sif</a:t>
            </a:r>
          </a:p>
          <a:p>
            <a:endParaRPr lang="en-US" dirty="0"/>
          </a:p>
        </p:txBody>
      </p:sp>
    </p:spTree>
    <p:extLst>
      <p:ext uri="{BB962C8B-B14F-4D97-AF65-F5344CB8AC3E}">
        <p14:creationId xmlns:p14="http://schemas.microsoft.com/office/powerpoint/2010/main" val="1328457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84175"/>
            <a:ext cx="6040438" cy="3398838"/>
          </a:xfrm>
        </p:spPr>
      </p:sp>
      <p:sp>
        <p:nvSpPr>
          <p:cNvPr id="3" name="Notes Placeholder 2"/>
          <p:cNvSpPr>
            <a:spLocks noGrp="1"/>
          </p:cNvSpPr>
          <p:nvPr>
            <p:ph type="body" idx="1"/>
          </p:nvPr>
        </p:nvSpPr>
        <p:spPr/>
        <p:txBody>
          <a:bodyPr/>
          <a:lstStyle/>
          <a:p>
            <a:r>
              <a:rPr lang="en-US"/>
              <a:t>Sif CML + Sif TGL/Sif SE</a:t>
            </a:r>
          </a:p>
          <a:p>
            <a:endParaRPr lang="en-US"/>
          </a:p>
        </p:txBody>
      </p:sp>
    </p:spTree>
    <p:extLst>
      <p:ext uri="{BB962C8B-B14F-4D97-AF65-F5344CB8AC3E}">
        <p14:creationId xmlns:p14="http://schemas.microsoft.com/office/powerpoint/2010/main" val="31959652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image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53988" y="5150463"/>
            <a:ext cx="1243533" cy="1243533"/>
          </a:xfrm>
          <a:prstGeom prst="rect">
            <a:avLst/>
          </a:prstGeom>
        </p:spPr>
      </p:pic>
      <p:sp>
        <p:nvSpPr>
          <p:cNvPr id="6" name="Text Placeholder 12">
            <a:extLst>
              <a:ext uri="{FF2B5EF4-FFF2-40B4-BE49-F238E27FC236}">
                <a16:creationId xmlns:a16="http://schemas.microsoft.com/office/drawing/2014/main" id="{17AA7E82-99FB-4AEB-B3E1-EE6CE68C1FA2}"/>
              </a:ext>
            </a:extLst>
          </p:cNvPr>
          <p:cNvSpPr>
            <a:spLocks noGrp="1"/>
          </p:cNvSpPr>
          <p:nvPr>
            <p:ph type="subTitle" idx="1" hasCustomPrompt="1"/>
          </p:nvPr>
        </p:nvSpPr>
        <p:spPr>
          <a:xfrm>
            <a:off x="365760" y="3002845"/>
            <a:ext cx="9997440" cy="410369"/>
          </a:xfrm>
          <a:prstGeom prst="rect">
            <a:avLst/>
          </a:prstGeom>
        </p:spPr>
        <p:txBody>
          <a:bodyPr wrap="square" lIns="0" tIns="0" rIns="0" bIns="0" anchor="t" anchorCtr="0">
            <a:spAutoFit/>
          </a:bodyPr>
          <a:lstStyle>
            <a:lvl1pPr marL="0" indent="0" algn="l">
              <a:buFont typeface="Wingdings" pitchFamily="2" charset="2"/>
              <a:buNone/>
              <a:defRPr sz="2667" b="1" i="0" cap="all" baseline="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subtitle style</a:t>
            </a:r>
          </a:p>
        </p:txBody>
      </p:sp>
      <p:sp>
        <p:nvSpPr>
          <p:cNvPr id="7" name="Title 1">
            <a:extLst>
              <a:ext uri="{FF2B5EF4-FFF2-40B4-BE49-F238E27FC236}">
                <a16:creationId xmlns:a16="http://schemas.microsoft.com/office/drawing/2014/main" id="{E322BBF0-E9BE-4438-A3C9-EC57FBE8F886}"/>
              </a:ext>
            </a:extLst>
          </p:cNvPr>
          <p:cNvSpPr>
            <a:spLocks noGrp="1"/>
          </p:cNvSpPr>
          <p:nvPr>
            <p:ph type="title" hasCustomPrompt="1"/>
          </p:nvPr>
        </p:nvSpPr>
        <p:spPr>
          <a:xfrm>
            <a:off x="365761" y="581740"/>
            <a:ext cx="8179241" cy="1994392"/>
          </a:xfrm>
          <a:prstGeom prst="rect">
            <a:avLst/>
          </a:prstGeom>
        </p:spPr>
        <p:txBody>
          <a:bodyPr lIns="0" rIns="0" anchor="ctr" anchorCtr="0">
            <a:normAutofit/>
          </a:bodyPr>
          <a:lstStyle>
            <a:lvl1pPr>
              <a:defRPr sz="4267" cap="all" spc="267" baseline="0">
                <a:solidFill>
                  <a:schemeClr val="tx2"/>
                </a:solidFill>
                <a:latin typeface="Arial" panose="020B0604020202020204" pitchFamily="34" charset="0"/>
                <a:ea typeface="Arial"/>
                <a:cs typeface="Arial" panose="020B0604020202020204" pitchFamily="34" charset="0"/>
              </a:defRPr>
            </a:lvl1pPr>
          </a:lstStyle>
          <a:p>
            <a:r>
              <a:rPr lang="en-US"/>
              <a:t>Click to edit divider slide title  </a:t>
            </a:r>
          </a:p>
        </p:txBody>
      </p:sp>
    </p:spTree>
    <p:extLst>
      <p:ext uri="{BB962C8B-B14F-4D97-AF65-F5344CB8AC3E}">
        <p14:creationId xmlns:p14="http://schemas.microsoft.com/office/powerpoint/2010/main" val="4127406951"/>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ey claims">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E29A8D-71EC-43F7-9CDF-42141AF060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85299" y="6147171"/>
            <a:ext cx="464884" cy="464884"/>
          </a:xfrm>
          <a:prstGeom prst="rect">
            <a:avLst/>
          </a:prstGeom>
        </p:spPr>
      </p:pic>
      <p:cxnSp>
        <p:nvCxnSpPr>
          <p:cNvPr id="9" name="Straight Connector 8">
            <a:extLst>
              <a:ext uri="{FF2B5EF4-FFF2-40B4-BE49-F238E27FC236}">
                <a16:creationId xmlns:a16="http://schemas.microsoft.com/office/drawing/2014/main" id="{4F2A2AD6-9DAC-477D-B3AE-F588E02D5D6F}"/>
              </a:ext>
            </a:extLst>
          </p:cNvPr>
          <p:cNvCxnSpPr/>
          <p:nvPr userDrawn="1"/>
        </p:nvCxnSpPr>
        <p:spPr>
          <a:xfrm>
            <a:off x="511510" y="887121"/>
            <a:ext cx="401569" cy="0"/>
          </a:xfrm>
          <a:prstGeom prst="line">
            <a:avLst/>
          </a:prstGeom>
          <a:ln w="44450">
            <a:solidFill>
              <a:srgbClr val="444444"/>
            </a:solidFill>
          </a:ln>
        </p:spPr>
        <p:style>
          <a:lnRef idx="1">
            <a:schemeClr val="accent1"/>
          </a:lnRef>
          <a:fillRef idx="0">
            <a:schemeClr val="accent1"/>
          </a:fillRef>
          <a:effectRef idx="0">
            <a:schemeClr val="accent1"/>
          </a:effectRef>
          <a:fontRef idx="minor">
            <a:schemeClr val="tx1"/>
          </a:fontRef>
        </p:style>
      </p:cxnSp>
      <p:sp>
        <p:nvSpPr>
          <p:cNvPr id="10" name="TextBox 19">
            <a:extLst>
              <a:ext uri="{FF2B5EF4-FFF2-40B4-BE49-F238E27FC236}">
                <a16:creationId xmlns:a16="http://schemas.microsoft.com/office/drawing/2014/main" id="{FADFAC49-7B50-4D94-9904-860B30D25F5B}"/>
              </a:ext>
            </a:extLst>
          </p:cNvPr>
          <p:cNvSpPr txBox="1"/>
          <p:nvPr userDrawn="1"/>
        </p:nvSpPr>
        <p:spPr>
          <a:xfrm>
            <a:off x="369116" y="6485985"/>
            <a:ext cx="125034" cy="110800"/>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rtl="0" fontAlgn="base">
              <a:lnSpc>
                <a:spcPct val="90000"/>
              </a:lnSpc>
              <a:spcBef>
                <a:spcPct val="0"/>
              </a:spcBef>
              <a:spcAft>
                <a:spcPct val="0"/>
              </a:spcAft>
              <a:buClr>
                <a:schemeClr val="bg1"/>
              </a:buClr>
            </a:pPr>
            <a:fld id="{58EC7406-F4CC-4ABF-902E-2AF4E70E5C0F}" type="slidenum">
              <a:rPr lang="en-US" sz="800" b="0" kern="1200" smtClean="0">
                <a:solidFill>
                  <a:srgbClr val="7F7F7F"/>
                </a:solidFill>
                <a:latin typeface="+mn-lt"/>
                <a:ea typeface="+mn-ea"/>
                <a:cs typeface="+mn-cs"/>
              </a:rPr>
              <a:pPr algn="r" rtl="0" fontAlgn="base">
                <a:lnSpc>
                  <a:spcPct val="90000"/>
                </a:lnSpc>
                <a:spcBef>
                  <a:spcPct val="0"/>
                </a:spcBef>
                <a:spcAft>
                  <a:spcPct val="0"/>
                </a:spcAft>
                <a:buClr>
                  <a:schemeClr val="bg1"/>
                </a:buClr>
              </a:pPr>
              <a:t>‹#›</a:t>
            </a:fld>
            <a:endParaRPr lang="en-US" sz="800" b="0" kern="1200" err="1">
              <a:solidFill>
                <a:srgbClr val="7F7F7F"/>
              </a:solidFill>
              <a:latin typeface="+mn-lt"/>
              <a:ea typeface="+mn-ea"/>
              <a:cs typeface="+mn-cs"/>
            </a:endParaRPr>
          </a:p>
        </p:txBody>
      </p:sp>
      <p:sp>
        <p:nvSpPr>
          <p:cNvPr id="12" name="TextBox 16">
            <a:extLst>
              <a:ext uri="{FF2B5EF4-FFF2-40B4-BE49-F238E27FC236}">
                <a16:creationId xmlns:a16="http://schemas.microsoft.com/office/drawing/2014/main" id="{95AF4F2F-2E7B-4CAD-87BA-CA7A15DB465D}"/>
              </a:ext>
            </a:extLst>
          </p:cNvPr>
          <p:cNvSpPr txBox="1"/>
          <p:nvPr userDrawn="1"/>
        </p:nvSpPr>
        <p:spPr>
          <a:xfrm>
            <a:off x="524067" y="6485985"/>
            <a:ext cx="184346" cy="110800"/>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rtl="0" fontAlgn="base">
              <a:lnSpc>
                <a:spcPct val="90000"/>
              </a:lnSpc>
              <a:spcBef>
                <a:spcPct val="0"/>
              </a:spcBef>
              <a:spcAft>
                <a:spcPct val="0"/>
              </a:spcAft>
              <a:buClr>
                <a:schemeClr val="bg1"/>
              </a:buClr>
            </a:pPr>
            <a:r>
              <a:rPr lang="en-US" sz="800" kern="1200">
                <a:solidFill>
                  <a:srgbClr val="7F7F7F"/>
                </a:solidFill>
                <a:latin typeface="+mn-lt"/>
                <a:ea typeface="+mn-ea"/>
                <a:cs typeface="+mn-cs"/>
              </a:rPr>
              <a:t>of Y</a:t>
            </a:r>
          </a:p>
        </p:txBody>
      </p:sp>
      <p:sp>
        <p:nvSpPr>
          <p:cNvPr id="13" name="fl" descr="                              Dell - Internal Use - Confidential&#10;">
            <a:extLst>
              <a:ext uri="{FF2B5EF4-FFF2-40B4-BE49-F238E27FC236}">
                <a16:creationId xmlns:a16="http://schemas.microsoft.com/office/drawing/2014/main" id="{E5DE6A5D-246A-4D2A-8154-D7AD627C9D75}"/>
              </a:ext>
            </a:extLst>
          </p:cNvPr>
          <p:cNvSpPr txBox="1"/>
          <p:nvPr userDrawn="1"/>
        </p:nvSpPr>
        <p:spPr>
          <a:xfrm>
            <a:off x="893105" y="6484958"/>
            <a:ext cx="1554913" cy="110800"/>
          </a:xfrm>
          <a:prstGeom prst="rect">
            <a:avLst/>
          </a:prstGeom>
          <a:noFill/>
        </p:spPr>
        <p:txBody>
          <a:bodyPr vert="horz" wrap="none" lIns="0" tIns="0" rIns="0" bIns="0" rtlCol="0" anchor="ctr" anchorCtr="0">
            <a:spAutoFit/>
          </a:bodyPr>
          <a:lstStyle>
            <a:defPPr>
              <a:defRPr lang="en-US"/>
            </a:defPPr>
            <a:lvl1pPr marL="0" marR="0" indent="0" defTabSz="914400" eaLnBrk="1" latinLnBrk="0" hangingPunct="1">
              <a:lnSpc>
                <a:spcPct val="90000"/>
              </a:lnSpc>
              <a:spcBef>
                <a:spcPts val="100"/>
              </a:spcBef>
              <a:spcAft>
                <a:spcPts val="100"/>
              </a:spcAft>
              <a:buClrTx/>
              <a:buSzTx/>
              <a:buFontTx/>
              <a:buNone/>
              <a:tabLst/>
              <a:defRPr sz="600" b="0" i="0" u="none" baseline="0">
                <a:solidFill>
                  <a:srgbClr val="7F7F7F"/>
                </a:solidFill>
                <a:latin typeface="+mn-lt"/>
              </a:defRPr>
            </a:lvl1pPr>
          </a:lstStyle>
          <a:p>
            <a:pPr lvl="0"/>
            <a:r>
              <a:rPr lang="en-US" sz="800" b="1"/>
              <a:t>Dell - Internal Use - Confidential</a:t>
            </a:r>
          </a:p>
        </p:txBody>
      </p:sp>
      <p:sp>
        <p:nvSpPr>
          <p:cNvPr id="4" name="Text Placeholder 3">
            <a:extLst>
              <a:ext uri="{FF2B5EF4-FFF2-40B4-BE49-F238E27FC236}">
                <a16:creationId xmlns:a16="http://schemas.microsoft.com/office/drawing/2014/main" id="{899D2F2A-7ECB-48F1-B078-6175F5BAFF35}"/>
              </a:ext>
            </a:extLst>
          </p:cNvPr>
          <p:cNvSpPr>
            <a:spLocks noGrp="1"/>
          </p:cNvSpPr>
          <p:nvPr>
            <p:ph type="body" sz="quarter" idx="10" hasCustomPrompt="1"/>
          </p:nvPr>
        </p:nvSpPr>
        <p:spPr>
          <a:xfrm>
            <a:off x="376620" y="97366"/>
            <a:ext cx="11421533" cy="702037"/>
          </a:xfrm>
          <a:prstGeom prst="rect">
            <a:avLst/>
          </a:prstGeom>
        </p:spPr>
        <p:txBody>
          <a:bodyPr/>
          <a:lstStyle>
            <a:lvl1pPr marL="0" marR="0" indent="0" algn="l" defTabSz="1219170" rtl="0" eaLnBrk="1" fontAlgn="base" latinLnBrk="0" hangingPunct="1">
              <a:lnSpc>
                <a:spcPts val="5600"/>
              </a:lnSpc>
              <a:spcBef>
                <a:spcPct val="0"/>
              </a:spcBef>
              <a:spcAft>
                <a:spcPct val="0"/>
              </a:spcAft>
              <a:buClrTx/>
              <a:buSzTx/>
              <a:buFontTx/>
              <a:buNone/>
              <a:tabLst/>
              <a:defRPr/>
            </a:lvl1pPr>
            <a:lvl2pPr marL="455071" indent="0">
              <a:buNone/>
              <a:defRPr/>
            </a:lvl2pPr>
          </a:lstStyle>
          <a:p>
            <a:pPr marL="0" marR="0" lvl="0" indent="0" algn="l" defTabSz="1219170" rtl="0" eaLnBrk="1" fontAlgn="base" latinLnBrk="0" hangingPunct="1">
              <a:lnSpc>
                <a:spcPts val="5600"/>
              </a:lnSpc>
              <a:spcBef>
                <a:spcPct val="0"/>
              </a:spcBef>
              <a:spcAft>
                <a:spcPct val="0"/>
              </a:spcAft>
              <a:buClrTx/>
              <a:buSzTx/>
              <a:buFontTx/>
              <a:buNone/>
              <a:tabLst/>
              <a:defRPr/>
            </a:pPr>
            <a:r>
              <a:rPr kumimoji="0" lang="en-US" sz="2667" b="0" i="0" u="none" strike="noStrike" kern="1200" cap="all" spc="400" normalizeH="0" baseline="0" noProof="0">
                <a:ln>
                  <a:noFill/>
                </a:ln>
                <a:solidFill>
                  <a:srgbClr val="444444"/>
                </a:solidFill>
                <a:effectLst/>
                <a:uLnTx/>
                <a:uFillTx/>
                <a:latin typeface="+mj-lt"/>
                <a:ea typeface="+mn-ea"/>
                <a:cs typeface="+mn-cs"/>
              </a:rPr>
              <a:t>Key Claims: [product name or product Line]</a:t>
            </a:r>
          </a:p>
        </p:txBody>
      </p:sp>
      <p:sp>
        <p:nvSpPr>
          <p:cNvPr id="7" name="Text Placeholder 6">
            <a:extLst>
              <a:ext uri="{FF2B5EF4-FFF2-40B4-BE49-F238E27FC236}">
                <a16:creationId xmlns:a16="http://schemas.microsoft.com/office/drawing/2014/main" id="{04521B13-2E6B-4E55-9217-1905AC62FA51}"/>
              </a:ext>
            </a:extLst>
          </p:cNvPr>
          <p:cNvSpPr>
            <a:spLocks noGrp="1"/>
          </p:cNvSpPr>
          <p:nvPr>
            <p:ph type="body" sz="quarter" idx="11" hasCustomPrompt="1"/>
          </p:nvPr>
        </p:nvSpPr>
        <p:spPr>
          <a:xfrm>
            <a:off x="438151" y="1166284"/>
            <a:ext cx="10543581" cy="1803400"/>
          </a:xfrm>
          <a:prstGeom prst="rect">
            <a:avLst/>
          </a:prstGeom>
        </p:spPr>
        <p:txBody>
          <a:bodyPr/>
          <a:lstStyle>
            <a:lvl2pPr marL="317492" marR="0" indent="-228594" algn="l" defTabSz="1625519" rtl="0" eaLnBrk="1" fontAlgn="auto" latinLnBrk="0" hangingPunct="1">
              <a:lnSpc>
                <a:spcPct val="100000"/>
              </a:lnSpc>
              <a:spcBef>
                <a:spcPts val="533"/>
              </a:spcBef>
              <a:spcAft>
                <a:spcPts val="0"/>
              </a:spcAft>
              <a:buClr>
                <a:srgbClr val="0085C3"/>
              </a:buClr>
              <a:buSzTx/>
              <a:buFont typeface="Arial" panose="020B0604020202020204" pitchFamily="34" charset="0"/>
              <a:buChar char="•"/>
              <a:tabLst/>
              <a:defRPr kumimoji="0" lang="en-US" sz="1200" b="0" i="0" u="none" strike="noStrike" kern="1200" cap="none" spc="0" normalizeH="0" baseline="0" noProof="0">
                <a:ln>
                  <a:noFill/>
                </a:ln>
                <a:solidFill>
                  <a:srgbClr val="444444"/>
                </a:solidFill>
                <a:effectLst/>
                <a:uLnTx/>
                <a:uFillTx/>
                <a:latin typeface="Arial" charset="0"/>
              </a:defRPr>
            </a:lvl2pPr>
          </a:lstStyle>
          <a:p>
            <a:pPr marL="317492" marR="0" lvl="1" indent="-228594" algn="l" defTabSz="1625519" rtl="0" eaLnBrk="1" fontAlgn="auto" latinLnBrk="0" hangingPunct="1">
              <a:lnSpc>
                <a:spcPct val="100000"/>
              </a:lnSpc>
              <a:spcBef>
                <a:spcPts val="533"/>
              </a:spcBef>
              <a:spcAft>
                <a:spcPts val="0"/>
              </a:spcAft>
              <a:buClr>
                <a:srgbClr val="0085C3"/>
              </a:buClr>
              <a:buSzTx/>
              <a:buFont typeface="Arial" panose="020B0604020202020204" pitchFamily="34" charset="0"/>
              <a:buChar char="•"/>
              <a:tabLst/>
              <a:defRPr/>
            </a:pPr>
            <a:r>
              <a:rPr kumimoji="0" lang="en-US" sz="1200" b="0" i="0" u="none" strike="noStrike" kern="1200" cap="none" spc="0" normalizeH="0" baseline="0" noProof="0">
                <a:ln>
                  <a:noFill/>
                </a:ln>
                <a:solidFill>
                  <a:srgbClr val="444444"/>
                </a:solidFill>
                <a:effectLst/>
                <a:uLnTx/>
                <a:uFillTx/>
                <a:latin typeface="Arial" charset="0"/>
                <a:ea typeface="+mn-ea"/>
                <a:cs typeface="+mn-cs"/>
              </a:rPr>
              <a:t>Claim 1</a:t>
            </a:r>
          </a:p>
          <a:p>
            <a:pPr marL="317492" marR="0" lvl="1" indent="-228594" algn="l" defTabSz="1625519" rtl="0" eaLnBrk="1" fontAlgn="auto" latinLnBrk="0" hangingPunct="1">
              <a:lnSpc>
                <a:spcPct val="100000"/>
              </a:lnSpc>
              <a:spcBef>
                <a:spcPts val="533"/>
              </a:spcBef>
              <a:spcAft>
                <a:spcPts val="0"/>
              </a:spcAft>
              <a:buClr>
                <a:srgbClr val="0085C3"/>
              </a:buClr>
              <a:buSzTx/>
              <a:buFont typeface="Arial" panose="020B0604020202020204" pitchFamily="34" charset="0"/>
              <a:buChar char="•"/>
              <a:tabLst/>
              <a:defRPr/>
            </a:pPr>
            <a:r>
              <a:rPr kumimoji="0" lang="en-US" sz="1200" b="0" i="0" u="none" strike="noStrike" kern="1200" cap="none" spc="0" normalizeH="0" baseline="0" noProof="0">
                <a:ln>
                  <a:noFill/>
                </a:ln>
                <a:solidFill>
                  <a:srgbClr val="444444"/>
                </a:solidFill>
                <a:effectLst/>
                <a:uLnTx/>
                <a:uFillTx/>
                <a:latin typeface="Arial" charset="0"/>
                <a:ea typeface="+mn-ea"/>
                <a:cs typeface="+mn-cs"/>
              </a:rPr>
              <a:t>Claim 2</a:t>
            </a:r>
          </a:p>
          <a:p>
            <a:pPr marL="317492" marR="0" lvl="1" indent="-228594" algn="l" defTabSz="1625519" rtl="0" eaLnBrk="1" fontAlgn="auto" latinLnBrk="0" hangingPunct="1">
              <a:lnSpc>
                <a:spcPct val="100000"/>
              </a:lnSpc>
              <a:spcBef>
                <a:spcPts val="533"/>
              </a:spcBef>
              <a:spcAft>
                <a:spcPts val="0"/>
              </a:spcAft>
              <a:buClr>
                <a:srgbClr val="0085C3"/>
              </a:buClr>
              <a:buSzTx/>
              <a:buFont typeface="Arial" panose="020B0604020202020204" pitchFamily="34" charset="0"/>
              <a:buChar char="•"/>
              <a:tabLst/>
              <a:defRPr/>
            </a:pPr>
            <a:r>
              <a:rPr kumimoji="0" lang="en-US" sz="1200" b="0" i="0" u="none" strike="noStrike" kern="1200" cap="none" spc="0" normalizeH="0" baseline="0" noProof="0">
                <a:ln>
                  <a:noFill/>
                </a:ln>
                <a:solidFill>
                  <a:srgbClr val="444444"/>
                </a:solidFill>
                <a:effectLst/>
                <a:uLnTx/>
                <a:uFillTx/>
                <a:latin typeface="Arial" charset="0"/>
                <a:ea typeface="+mn-ea"/>
                <a:cs typeface="+mn-cs"/>
              </a:rPr>
              <a:t>Claim 3</a:t>
            </a:r>
          </a:p>
        </p:txBody>
      </p:sp>
      <p:sp>
        <p:nvSpPr>
          <p:cNvPr id="16" name="Table Placeholder 15">
            <a:extLst>
              <a:ext uri="{FF2B5EF4-FFF2-40B4-BE49-F238E27FC236}">
                <a16:creationId xmlns:a16="http://schemas.microsoft.com/office/drawing/2014/main" id="{34125165-1303-46B9-8792-13FFA5561DE0}"/>
              </a:ext>
            </a:extLst>
          </p:cNvPr>
          <p:cNvSpPr>
            <a:spLocks noGrp="1"/>
          </p:cNvSpPr>
          <p:nvPr>
            <p:ph type="tbl" sz="quarter" idx="12"/>
          </p:nvPr>
        </p:nvSpPr>
        <p:spPr>
          <a:xfrm>
            <a:off x="431098" y="3671277"/>
            <a:ext cx="10560049" cy="2584451"/>
          </a:xfrm>
          <a:prstGeom prst="rect">
            <a:avLst/>
          </a:prstGeom>
        </p:spPr>
        <p:txBody>
          <a:bodyPr/>
          <a:lstStyle>
            <a:lvl1pPr>
              <a:defRPr>
                <a:solidFill>
                  <a:schemeClr val="tx1"/>
                </a:solidFill>
              </a:defRPr>
            </a:lvl1pPr>
          </a:lstStyle>
          <a:p>
            <a:r>
              <a:rPr lang="en-US"/>
              <a:t>Click icon to add table</a:t>
            </a:r>
          </a:p>
        </p:txBody>
      </p:sp>
    </p:spTree>
    <p:extLst>
      <p:ext uri="{BB962C8B-B14F-4D97-AF65-F5344CB8AC3E}">
        <p14:creationId xmlns:p14="http://schemas.microsoft.com/office/powerpoint/2010/main" val="776529869"/>
      </p:ext>
    </p:extLst>
  </p:cSld>
  <p:clrMapOvr>
    <a:masterClrMapping/>
  </p:clrMapOvr>
  <p:transition spd="med">
    <p:wipe dir="r"/>
  </p:transition>
  <p:extLst>
    <p:ext uri="{DCECCB84-F9BA-43D5-87BE-67443E8EF086}">
      <p15:sldGuideLst xmlns:p15="http://schemas.microsoft.com/office/powerpoint/2012/main">
        <p15:guide id="1" orient="horz" pos="4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3460353"/>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image 1">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1"/>
          <p:cNvSpPr>
            <a:spLocks noGrp="1"/>
          </p:cNvSpPr>
          <p:nvPr>
            <p:ph type="title" hasCustomPrompt="1"/>
          </p:nvPr>
        </p:nvSpPr>
        <p:spPr>
          <a:xfrm>
            <a:off x="365761" y="2331028"/>
            <a:ext cx="10797871" cy="1994392"/>
          </a:xfrm>
          <a:prstGeom prst="rect">
            <a:avLst/>
          </a:prstGeom>
        </p:spPr>
        <p:txBody>
          <a:bodyPr lIns="0" rIns="0" anchor="ctr" anchorCtr="0">
            <a:normAutofit/>
          </a:bodyPr>
          <a:lstStyle>
            <a:lvl1pPr>
              <a:defRPr sz="3733" cap="all" spc="267" baseline="0">
                <a:solidFill>
                  <a:schemeClr val="tx2"/>
                </a:solidFill>
                <a:latin typeface="Arial" panose="020B0604020202020204" pitchFamily="34" charset="0"/>
                <a:ea typeface="Arial"/>
                <a:cs typeface="Arial" panose="020B0604020202020204" pitchFamily="34" charset="0"/>
              </a:defRPr>
            </a:lvl1pPr>
          </a:lstStyle>
          <a:p>
            <a:r>
              <a:rPr lang="en-US"/>
              <a:t>Click to edit divider slide title  </a:t>
            </a:r>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85299" y="6147171"/>
            <a:ext cx="464884" cy="464884"/>
          </a:xfrm>
          <a:prstGeom prst="rect">
            <a:avLst/>
          </a:prstGeom>
        </p:spPr>
      </p:pic>
    </p:spTree>
    <p:extLst>
      <p:ext uri="{BB962C8B-B14F-4D97-AF65-F5344CB8AC3E}">
        <p14:creationId xmlns:p14="http://schemas.microsoft.com/office/powerpoint/2010/main" val="745628018"/>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image 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85299" y="6147171"/>
            <a:ext cx="464884" cy="464884"/>
          </a:xfrm>
          <a:prstGeom prst="rect">
            <a:avLst/>
          </a:prstGeom>
        </p:spPr>
      </p:pic>
      <p:sp>
        <p:nvSpPr>
          <p:cNvPr id="5" name="Title 1">
            <a:extLst>
              <a:ext uri="{FF2B5EF4-FFF2-40B4-BE49-F238E27FC236}">
                <a16:creationId xmlns:a16="http://schemas.microsoft.com/office/drawing/2014/main" id="{58204103-0643-4179-9A3F-460767D30C46}"/>
              </a:ext>
            </a:extLst>
          </p:cNvPr>
          <p:cNvSpPr>
            <a:spLocks noGrp="1"/>
          </p:cNvSpPr>
          <p:nvPr>
            <p:ph type="title" hasCustomPrompt="1"/>
          </p:nvPr>
        </p:nvSpPr>
        <p:spPr>
          <a:xfrm>
            <a:off x="365761" y="2331028"/>
            <a:ext cx="10797871" cy="1994392"/>
          </a:xfrm>
          <a:prstGeom prst="rect">
            <a:avLst/>
          </a:prstGeom>
        </p:spPr>
        <p:txBody>
          <a:bodyPr lIns="0" rIns="0" anchor="ctr" anchorCtr="0">
            <a:normAutofit/>
          </a:bodyPr>
          <a:lstStyle>
            <a:lvl1pPr>
              <a:defRPr sz="3733" cap="all" spc="267" baseline="0">
                <a:solidFill>
                  <a:schemeClr val="tx2"/>
                </a:solidFill>
                <a:latin typeface="Arial" panose="020B0604020202020204" pitchFamily="34" charset="0"/>
                <a:ea typeface="Arial"/>
                <a:cs typeface="Arial" panose="020B0604020202020204" pitchFamily="34" charset="0"/>
              </a:defRPr>
            </a:lvl1pPr>
          </a:lstStyle>
          <a:p>
            <a:r>
              <a:rPr lang="en-US"/>
              <a:t>Click to edit divider slide title  </a:t>
            </a:r>
          </a:p>
        </p:txBody>
      </p:sp>
    </p:spTree>
    <p:extLst>
      <p:ext uri="{BB962C8B-B14F-4D97-AF65-F5344CB8AC3E}">
        <p14:creationId xmlns:p14="http://schemas.microsoft.com/office/powerpoint/2010/main" val="3686369256"/>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image 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85299" y="6147171"/>
            <a:ext cx="464884" cy="464884"/>
          </a:xfrm>
          <a:prstGeom prst="rect">
            <a:avLst/>
          </a:prstGeom>
        </p:spPr>
      </p:pic>
      <p:sp>
        <p:nvSpPr>
          <p:cNvPr id="5" name="Title 1">
            <a:extLst>
              <a:ext uri="{FF2B5EF4-FFF2-40B4-BE49-F238E27FC236}">
                <a16:creationId xmlns:a16="http://schemas.microsoft.com/office/drawing/2014/main" id="{2964AC1E-499A-48D8-816D-BD970284C6A3}"/>
              </a:ext>
            </a:extLst>
          </p:cNvPr>
          <p:cNvSpPr>
            <a:spLocks noGrp="1"/>
          </p:cNvSpPr>
          <p:nvPr>
            <p:ph type="title" hasCustomPrompt="1"/>
          </p:nvPr>
        </p:nvSpPr>
        <p:spPr>
          <a:xfrm>
            <a:off x="365761" y="2331028"/>
            <a:ext cx="10797871" cy="1994392"/>
          </a:xfrm>
          <a:prstGeom prst="rect">
            <a:avLst/>
          </a:prstGeom>
        </p:spPr>
        <p:txBody>
          <a:bodyPr lIns="0" rIns="0" anchor="ctr" anchorCtr="0">
            <a:normAutofit/>
          </a:bodyPr>
          <a:lstStyle>
            <a:lvl1pPr>
              <a:defRPr sz="3733" cap="all" spc="267" baseline="0">
                <a:solidFill>
                  <a:schemeClr val="tx2"/>
                </a:solidFill>
                <a:latin typeface="Arial" panose="020B0604020202020204" pitchFamily="34" charset="0"/>
                <a:ea typeface="Arial"/>
                <a:cs typeface="Arial" panose="020B0604020202020204" pitchFamily="34" charset="0"/>
              </a:defRPr>
            </a:lvl1pPr>
          </a:lstStyle>
          <a:p>
            <a:r>
              <a:rPr lang="en-US"/>
              <a:t>Click to edit divider slide title  </a:t>
            </a:r>
          </a:p>
        </p:txBody>
      </p:sp>
    </p:spTree>
    <p:extLst>
      <p:ext uri="{BB962C8B-B14F-4D97-AF65-F5344CB8AC3E}">
        <p14:creationId xmlns:p14="http://schemas.microsoft.com/office/powerpoint/2010/main" val="3848719481"/>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Divider blu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85299" y="6147171"/>
            <a:ext cx="464884" cy="464884"/>
          </a:xfrm>
          <a:prstGeom prst="rect">
            <a:avLst/>
          </a:prstGeom>
        </p:spPr>
      </p:pic>
      <p:sp>
        <p:nvSpPr>
          <p:cNvPr id="6" name="Title 1">
            <a:extLst>
              <a:ext uri="{FF2B5EF4-FFF2-40B4-BE49-F238E27FC236}">
                <a16:creationId xmlns:a16="http://schemas.microsoft.com/office/drawing/2014/main" id="{31613D78-9793-485F-AA24-039C9FDFC988}"/>
              </a:ext>
            </a:extLst>
          </p:cNvPr>
          <p:cNvSpPr>
            <a:spLocks noGrp="1"/>
          </p:cNvSpPr>
          <p:nvPr>
            <p:ph type="title" hasCustomPrompt="1"/>
          </p:nvPr>
        </p:nvSpPr>
        <p:spPr>
          <a:xfrm>
            <a:off x="365761" y="2331028"/>
            <a:ext cx="10797871" cy="1994392"/>
          </a:xfrm>
          <a:prstGeom prst="rect">
            <a:avLst/>
          </a:prstGeom>
        </p:spPr>
        <p:txBody>
          <a:bodyPr lIns="0" rIns="0" anchor="ctr" anchorCtr="0">
            <a:normAutofit/>
          </a:bodyPr>
          <a:lstStyle>
            <a:lvl1pPr>
              <a:defRPr sz="3733" cap="all" spc="267" baseline="0">
                <a:solidFill>
                  <a:schemeClr val="tx2"/>
                </a:solidFill>
                <a:latin typeface="Arial" panose="020B0604020202020204" pitchFamily="34" charset="0"/>
                <a:ea typeface="Arial"/>
                <a:cs typeface="Arial" panose="020B0604020202020204" pitchFamily="34" charset="0"/>
              </a:defRPr>
            </a:lvl1pPr>
          </a:lstStyle>
          <a:p>
            <a:r>
              <a:rPr lang="en-US"/>
              <a:t>Click to edit divider slide title  </a:t>
            </a:r>
          </a:p>
        </p:txBody>
      </p:sp>
    </p:spTree>
    <p:extLst>
      <p:ext uri="{BB962C8B-B14F-4D97-AF65-F5344CB8AC3E}">
        <p14:creationId xmlns:p14="http://schemas.microsoft.com/office/powerpoint/2010/main" val="2683883389"/>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green">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85299" y="6147171"/>
            <a:ext cx="464884" cy="464884"/>
          </a:xfrm>
          <a:prstGeom prst="rect">
            <a:avLst/>
          </a:prstGeom>
        </p:spPr>
      </p:pic>
      <p:sp>
        <p:nvSpPr>
          <p:cNvPr id="6" name="Title 1">
            <a:extLst>
              <a:ext uri="{FF2B5EF4-FFF2-40B4-BE49-F238E27FC236}">
                <a16:creationId xmlns:a16="http://schemas.microsoft.com/office/drawing/2014/main" id="{BB83D25F-8D48-4776-8709-FB961BA56542}"/>
              </a:ext>
            </a:extLst>
          </p:cNvPr>
          <p:cNvSpPr>
            <a:spLocks noGrp="1"/>
          </p:cNvSpPr>
          <p:nvPr>
            <p:ph type="title" hasCustomPrompt="1"/>
          </p:nvPr>
        </p:nvSpPr>
        <p:spPr>
          <a:xfrm>
            <a:off x="365761" y="2331028"/>
            <a:ext cx="10797871" cy="1994392"/>
          </a:xfrm>
          <a:prstGeom prst="rect">
            <a:avLst/>
          </a:prstGeom>
        </p:spPr>
        <p:txBody>
          <a:bodyPr lIns="0" rIns="0" anchor="ctr" anchorCtr="0">
            <a:normAutofit/>
          </a:bodyPr>
          <a:lstStyle>
            <a:lvl1pPr>
              <a:defRPr sz="3733" cap="all" spc="267" baseline="0">
                <a:solidFill>
                  <a:schemeClr val="tx2"/>
                </a:solidFill>
                <a:latin typeface="Arial" panose="020B0604020202020204" pitchFamily="34" charset="0"/>
                <a:ea typeface="Arial"/>
                <a:cs typeface="Arial" panose="020B0604020202020204" pitchFamily="34" charset="0"/>
              </a:defRPr>
            </a:lvl1pPr>
          </a:lstStyle>
          <a:p>
            <a:r>
              <a:rPr lang="en-US"/>
              <a:t>Click to edit divider slide title  </a:t>
            </a:r>
          </a:p>
        </p:txBody>
      </p:sp>
    </p:spTree>
    <p:extLst>
      <p:ext uri="{BB962C8B-B14F-4D97-AF65-F5344CB8AC3E}">
        <p14:creationId xmlns:p14="http://schemas.microsoft.com/office/powerpoint/2010/main" val="3585070109"/>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orange">
    <p:bg>
      <p:bgPr>
        <a:solidFill>
          <a:schemeClr val="accent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85299" y="6147171"/>
            <a:ext cx="464884" cy="464884"/>
          </a:xfrm>
          <a:prstGeom prst="rect">
            <a:avLst/>
          </a:prstGeom>
        </p:spPr>
      </p:pic>
      <p:sp>
        <p:nvSpPr>
          <p:cNvPr id="6" name="Title 1">
            <a:extLst>
              <a:ext uri="{FF2B5EF4-FFF2-40B4-BE49-F238E27FC236}">
                <a16:creationId xmlns:a16="http://schemas.microsoft.com/office/drawing/2014/main" id="{EF8B52CD-373D-4530-BC47-9A39EDACA699}"/>
              </a:ext>
            </a:extLst>
          </p:cNvPr>
          <p:cNvSpPr>
            <a:spLocks noGrp="1"/>
          </p:cNvSpPr>
          <p:nvPr>
            <p:ph type="title" hasCustomPrompt="1"/>
          </p:nvPr>
        </p:nvSpPr>
        <p:spPr>
          <a:xfrm>
            <a:off x="365761" y="2331028"/>
            <a:ext cx="10797871" cy="1994392"/>
          </a:xfrm>
          <a:prstGeom prst="rect">
            <a:avLst/>
          </a:prstGeom>
        </p:spPr>
        <p:txBody>
          <a:bodyPr lIns="0" rIns="0" anchor="ctr" anchorCtr="0">
            <a:normAutofit/>
          </a:bodyPr>
          <a:lstStyle>
            <a:lvl1pPr>
              <a:defRPr sz="3733" cap="all" spc="267" baseline="0">
                <a:solidFill>
                  <a:schemeClr val="tx2"/>
                </a:solidFill>
                <a:latin typeface="Arial" panose="020B0604020202020204" pitchFamily="34" charset="0"/>
                <a:ea typeface="Arial"/>
                <a:cs typeface="Arial" panose="020B0604020202020204" pitchFamily="34" charset="0"/>
              </a:defRPr>
            </a:lvl1pPr>
          </a:lstStyle>
          <a:p>
            <a:r>
              <a:rPr lang="en-US"/>
              <a:t>Click to edit divider slide title  </a:t>
            </a:r>
          </a:p>
        </p:txBody>
      </p:sp>
    </p:spTree>
    <p:extLst>
      <p:ext uri="{BB962C8B-B14F-4D97-AF65-F5344CB8AC3E}">
        <p14:creationId xmlns:p14="http://schemas.microsoft.com/office/powerpoint/2010/main" val="4118203074"/>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granite">
    <p:bg>
      <p:bgPr>
        <a:solidFill>
          <a:srgbClr val="80808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85299" y="6147171"/>
            <a:ext cx="464884" cy="464884"/>
          </a:xfrm>
          <a:prstGeom prst="rect">
            <a:avLst/>
          </a:prstGeom>
        </p:spPr>
      </p:pic>
      <p:sp>
        <p:nvSpPr>
          <p:cNvPr id="6" name="Title 1">
            <a:extLst>
              <a:ext uri="{FF2B5EF4-FFF2-40B4-BE49-F238E27FC236}">
                <a16:creationId xmlns:a16="http://schemas.microsoft.com/office/drawing/2014/main" id="{B0592169-E7B0-46B1-AAD4-3902F62D841E}"/>
              </a:ext>
            </a:extLst>
          </p:cNvPr>
          <p:cNvSpPr>
            <a:spLocks noGrp="1"/>
          </p:cNvSpPr>
          <p:nvPr>
            <p:ph type="title" hasCustomPrompt="1"/>
          </p:nvPr>
        </p:nvSpPr>
        <p:spPr>
          <a:xfrm>
            <a:off x="365761" y="2331028"/>
            <a:ext cx="10797871" cy="1994392"/>
          </a:xfrm>
          <a:prstGeom prst="rect">
            <a:avLst/>
          </a:prstGeom>
        </p:spPr>
        <p:txBody>
          <a:bodyPr lIns="0" rIns="0" anchor="ctr" anchorCtr="0">
            <a:normAutofit/>
          </a:bodyPr>
          <a:lstStyle>
            <a:lvl1pPr>
              <a:defRPr sz="3733" cap="all" spc="267" baseline="0">
                <a:solidFill>
                  <a:schemeClr val="tx2"/>
                </a:solidFill>
                <a:latin typeface="Arial" panose="020B0604020202020204" pitchFamily="34" charset="0"/>
                <a:ea typeface="Arial"/>
                <a:cs typeface="Arial" panose="020B0604020202020204" pitchFamily="34" charset="0"/>
              </a:defRPr>
            </a:lvl1pPr>
          </a:lstStyle>
          <a:p>
            <a:r>
              <a:rPr lang="en-US"/>
              <a:t>Click to edit divider slide title  </a:t>
            </a:r>
          </a:p>
        </p:txBody>
      </p:sp>
    </p:spTree>
    <p:extLst>
      <p:ext uri="{BB962C8B-B14F-4D97-AF65-F5344CB8AC3E}">
        <p14:creationId xmlns:p14="http://schemas.microsoft.com/office/powerpoint/2010/main" val="2651017003"/>
      </p:ext>
    </p:extLst>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go slide blu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59680" y="2397443"/>
            <a:ext cx="2072640" cy="2072640"/>
          </a:xfrm>
          <a:prstGeom prst="rect">
            <a:avLst/>
          </a:prstGeom>
        </p:spPr>
      </p:pic>
    </p:spTree>
    <p:extLst>
      <p:ext uri="{BB962C8B-B14F-4D97-AF65-F5344CB8AC3E}">
        <p14:creationId xmlns:p14="http://schemas.microsoft.com/office/powerpoint/2010/main" val="2323618366"/>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image 2">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53988" y="5150463"/>
            <a:ext cx="1243533" cy="1243533"/>
          </a:xfrm>
          <a:prstGeom prst="rect">
            <a:avLst/>
          </a:prstGeom>
        </p:spPr>
      </p:pic>
      <p:sp>
        <p:nvSpPr>
          <p:cNvPr id="7" name="Text Placeholder 12">
            <a:extLst>
              <a:ext uri="{FF2B5EF4-FFF2-40B4-BE49-F238E27FC236}">
                <a16:creationId xmlns:a16="http://schemas.microsoft.com/office/drawing/2014/main" id="{63AC7260-DF61-42FB-9565-32A082D739F4}"/>
              </a:ext>
            </a:extLst>
          </p:cNvPr>
          <p:cNvSpPr>
            <a:spLocks noGrp="1"/>
          </p:cNvSpPr>
          <p:nvPr>
            <p:ph type="subTitle" idx="1" hasCustomPrompt="1"/>
          </p:nvPr>
        </p:nvSpPr>
        <p:spPr>
          <a:xfrm>
            <a:off x="365760" y="3002845"/>
            <a:ext cx="9997440" cy="410369"/>
          </a:xfrm>
          <a:prstGeom prst="rect">
            <a:avLst/>
          </a:prstGeom>
        </p:spPr>
        <p:txBody>
          <a:bodyPr wrap="square" lIns="0" tIns="0" rIns="0" bIns="0" anchor="t" anchorCtr="0">
            <a:spAutoFit/>
          </a:bodyPr>
          <a:lstStyle>
            <a:lvl1pPr marL="0" indent="0" algn="l">
              <a:buFont typeface="Wingdings" pitchFamily="2" charset="2"/>
              <a:buNone/>
              <a:defRPr sz="2667" b="1" i="0" cap="all" baseline="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subtitle style</a:t>
            </a:r>
          </a:p>
        </p:txBody>
      </p:sp>
      <p:sp>
        <p:nvSpPr>
          <p:cNvPr id="8" name="Title 1">
            <a:extLst>
              <a:ext uri="{FF2B5EF4-FFF2-40B4-BE49-F238E27FC236}">
                <a16:creationId xmlns:a16="http://schemas.microsoft.com/office/drawing/2014/main" id="{3E0BDAA9-0E33-432B-9F2E-08E51876F7EB}"/>
              </a:ext>
            </a:extLst>
          </p:cNvPr>
          <p:cNvSpPr>
            <a:spLocks noGrp="1"/>
          </p:cNvSpPr>
          <p:nvPr>
            <p:ph type="title" hasCustomPrompt="1"/>
          </p:nvPr>
        </p:nvSpPr>
        <p:spPr>
          <a:xfrm>
            <a:off x="365761" y="581740"/>
            <a:ext cx="8179241" cy="1994392"/>
          </a:xfrm>
          <a:prstGeom prst="rect">
            <a:avLst/>
          </a:prstGeom>
        </p:spPr>
        <p:txBody>
          <a:bodyPr lIns="0" rIns="0" anchor="ctr" anchorCtr="0">
            <a:normAutofit/>
          </a:bodyPr>
          <a:lstStyle>
            <a:lvl1pPr>
              <a:defRPr sz="4267" cap="all" spc="267" baseline="0">
                <a:solidFill>
                  <a:schemeClr val="tx2"/>
                </a:solidFill>
                <a:latin typeface="Arial" panose="020B0604020202020204" pitchFamily="34" charset="0"/>
                <a:ea typeface="Arial"/>
                <a:cs typeface="Arial" panose="020B0604020202020204" pitchFamily="34" charset="0"/>
              </a:defRPr>
            </a:lvl1pPr>
          </a:lstStyle>
          <a:p>
            <a:r>
              <a:rPr lang="en-US"/>
              <a:t>Click to edit divider slide title  </a:t>
            </a:r>
          </a:p>
        </p:txBody>
      </p:sp>
    </p:spTree>
    <p:extLst>
      <p:ext uri="{BB962C8B-B14F-4D97-AF65-F5344CB8AC3E}">
        <p14:creationId xmlns:p14="http://schemas.microsoft.com/office/powerpoint/2010/main" val="3252926147"/>
      </p:ext>
    </p:extLst>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ogo slide granite">
    <p:bg>
      <p:bgPr>
        <a:solidFill>
          <a:srgbClr val="80808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59680" y="2397443"/>
            <a:ext cx="2072640" cy="2072640"/>
          </a:xfrm>
          <a:prstGeom prst="rect">
            <a:avLst/>
          </a:prstGeom>
        </p:spPr>
      </p:pic>
    </p:spTree>
    <p:extLst>
      <p:ext uri="{BB962C8B-B14F-4D97-AF65-F5344CB8AC3E}">
        <p14:creationId xmlns:p14="http://schemas.microsoft.com/office/powerpoint/2010/main" val="752024448"/>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granite">
    <p:bg>
      <p:bgPr>
        <a:solidFill>
          <a:srgbClr val="808080"/>
        </a:solidFill>
        <a:effectLst/>
      </p:bgPr>
    </p:bg>
    <p:spTree>
      <p:nvGrpSpPr>
        <p:cNvPr id="1" name=""/>
        <p:cNvGrpSpPr/>
        <p:nvPr/>
      </p:nvGrpSpPr>
      <p:grpSpPr>
        <a:xfrm>
          <a:off x="0" y="0"/>
          <a:ext cx="0" cy="0"/>
          <a:chOff x="0" y="0"/>
          <a:chExt cx="0" cy="0"/>
        </a:xfrm>
      </p:grpSpPr>
      <p:sp>
        <p:nvSpPr>
          <p:cNvPr id="361477" name="Text Placeholder 12"/>
          <p:cNvSpPr>
            <a:spLocks noGrp="1"/>
          </p:cNvSpPr>
          <p:nvPr>
            <p:ph type="subTitle" idx="1" hasCustomPrompt="1"/>
          </p:nvPr>
        </p:nvSpPr>
        <p:spPr>
          <a:xfrm>
            <a:off x="365760" y="3002845"/>
            <a:ext cx="9997440" cy="410369"/>
          </a:xfrm>
          <a:prstGeom prst="rect">
            <a:avLst/>
          </a:prstGeom>
        </p:spPr>
        <p:txBody>
          <a:bodyPr wrap="square" lIns="0" tIns="0" rIns="0" bIns="0" anchor="t" anchorCtr="0">
            <a:spAutoFit/>
          </a:bodyPr>
          <a:lstStyle>
            <a:lvl1pPr marL="0" indent="0" algn="l">
              <a:buFont typeface="Wingdings" pitchFamily="2" charset="2"/>
              <a:buNone/>
              <a:defRPr sz="2667" b="1" i="0" cap="all" baseline="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subtitle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53988" y="5150463"/>
            <a:ext cx="1243533" cy="1243533"/>
          </a:xfrm>
          <a:prstGeom prst="rect">
            <a:avLst/>
          </a:prstGeom>
        </p:spPr>
      </p:pic>
      <p:sp>
        <p:nvSpPr>
          <p:cNvPr id="5" name="Title 1">
            <a:extLst>
              <a:ext uri="{FF2B5EF4-FFF2-40B4-BE49-F238E27FC236}">
                <a16:creationId xmlns:a16="http://schemas.microsoft.com/office/drawing/2014/main" id="{16EC1896-43DB-41C3-B983-3C48DA4D2120}"/>
              </a:ext>
            </a:extLst>
          </p:cNvPr>
          <p:cNvSpPr>
            <a:spLocks noGrp="1"/>
          </p:cNvSpPr>
          <p:nvPr>
            <p:ph type="title" hasCustomPrompt="1"/>
          </p:nvPr>
        </p:nvSpPr>
        <p:spPr>
          <a:xfrm>
            <a:off x="365761" y="581740"/>
            <a:ext cx="8179241" cy="1994392"/>
          </a:xfrm>
          <a:prstGeom prst="rect">
            <a:avLst/>
          </a:prstGeom>
        </p:spPr>
        <p:txBody>
          <a:bodyPr lIns="0" rIns="0" anchor="ctr" anchorCtr="0">
            <a:normAutofit/>
          </a:bodyPr>
          <a:lstStyle>
            <a:lvl1pPr>
              <a:defRPr sz="4267" cap="all" spc="267" baseline="0">
                <a:solidFill>
                  <a:schemeClr val="tx2"/>
                </a:solidFill>
                <a:latin typeface="Arial" panose="020B0604020202020204" pitchFamily="34" charset="0"/>
                <a:ea typeface="Arial"/>
                <a:cs typeface="Arial" panose="020B0604020202020204" pitchFamily="34" charset="0"/>
              </a:defRPr>
            </a:lvl1pPr>
          </a:lstStyle>
          <a:p>
            <a:r>
              <a:rPr lang="en-US"/>
              <a:t>Click to edit divider slide title  </a:t>
            </a:r>
          </a:p>
        </p:txBody>
      </p:sp>
    </p:spTree>
    <p:extLst>
      <p:ext uri="{BB962C8B-B14F-4D97-AF65-F5344CB8AC3E}">
        <p14:creationId xmlns:p14="http://schemas.microsoft.com/office/powerpoint/2010/main" val="366657567"/>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roduct line title page">
    <p:bg>
      <p:bgPr>
        <a:solidFill>
          <a:schemeClr val="tx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53EF8F-0B4A-4F2B-A560-4F852A45F199}"/>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a:solidFill>
            <a:schemeClr val="tx2">
              <a:alpha val="9000"/>
            </a:schemeClr>
          </a:solidFill>
        </p:spPr>
      </p:pic>
      <p:pic>
        <p:nvPicPr>
          <p:cNvPr id="6" name="Picture 5">
            <a:extLst>
              <a:ext uri="{FF2B5EF4-FFF2-40B4-BE49-F238E27FC236}">
                <a16:creationId xmlns:a16="http://schemas.microsoft.com/office/drawing/2014/main" id="{C6E29A8D-71EC-43F7-9CDF-42141AF060D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385299" y="6147171"/>
            <a:ext cx="464884" cy="464884"/>
          </a:xfrm>
          <a:prstGeom prst="rect">
            <a:avLst/>
          </a:prstGeom>
        </p:spPr>
      </p:pic>
      <p:cxnSp>
        <p:nvCxnSpPr>
          <p:cNvPr id="9" name="Straight Connector 8">
            <a:extLst>
              <a:ext uri="{FF2B5EF4-FFF2-40B4-BE49-F238E27FC236}">
                <a16:creationId xmlns:a16="http://schemas.microsoft.com/office/drawing/2014/main" id="{4F2A2AD6-9DAC-477D-B3AE-F588E02D5D6F}"/>
              </a:ext>
            </a:extLst>
          </p:cNvPr>
          <p:cNvCxnSpPr/>
          <p:nvPr userDrawn="1"/>
        </p:nvCxnSpPr>
        <p:spPr>
          <a:xfrm>
            <a:off x="785333" y="1511175"/>
            <a:ext cx="401569" cy="0"/>
          </a:xfrm>
          <a:prstGeom prst="line">
            <a:avLst/>
          </a:prstGeom>
          <a:ln w="44450">
            <a:solidFill>
              <a:srgbClr val="444444"/>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6AA5AC67-3FCC-4C78-B25D-DB00FE495494}"/>
              </a:ext>
            </a:extLst>
          </p:cNvPr>
          <p:cNvSpPr>
            <a:spLocks noGrp="1"/>
          </p:cNvSpPr>
          <p:nvPr>
            <p:ph type="body" sz="quarter" idx="10" hasCustomPrompt="1"/>
          </p:nvPr>
        </p:nvSpPr>
        <p:spPr>
          <a:xfrm>
            <a:off x="645977" y="594489"/>
            <a:ext cx="10259483" cy="798867"/>
          </a:xfrm>
          <a:prstGeom prst="rect">
            <a:avLst/>
          </a:prstGeom>
        </p:spPr>
        <p:txBody>
          <a:bodyPr/>
          <a:lstStyle>
            <a:lvl1pPr marL="0" marR="0" indent="0" algn="l" defTabSz="1219170" rtl="0" eaLnBrk="1" fontAlgn="base" latinLnBrk="0" hangingPunct="1">
              <a:lnSpc>
                <a:spcPts val="5600"/>
              </a:lnSpc>
              <a:spcBef>
                <a:spcPct val="0"/>
              </a:spcBef>
              <a:spcAft>
                <a:spcPct val="0"/>
              </a:spcAft>
              <a:buClrTx/>
              <a:buSzTx/>
              <a:buFontTx/>
              <a:buNone/>
              <a:tabLst/>
              <a:defRPr/>
            </a:lvl1pPr>
          </a:lstStyle>
          <a:p>
            <a:pPr marL="0" marR="0" lvl="0" indent="0" algn="l" defTabSz="1219170" rtl="0" eaLnBrk="1" fontAlgn="base" latinLnBrk="0" hangingPunct="1">
              <a:lnSpc>
                <a:spcPts val="5600"/>
              </a:lnSpc>
              <a:spcBef>
                <a:spcPct val="0"/>
              </a:spcBef>
              <a:spcAft>
                <a:spcPct val="0"/>
              </a:spcAft>
              <a:buClrTx/>
              <a:buSzTx/>
              <a:buFontTx/>
              <a:buNone/>
              <a:tabLst/>
              <a:defRPr/>
            </a:pPr>
            <a:r>
              <a:rPr kumimoji="0" lang="en-US" sz="2667" b="1" i="0" u="none" strike="noStrike" kern="1200" cap="all" spc="400" normalizeH="0" baseline="0" noProof="0">
                <a:ln>
                  <a:noFill/>
                </a:ln>
                <a:solidFill>
                  <a:srgbClr val="444444"/>
                </a:solidFill>
                <a:effectLst/>
                <a:uLnTx/>
                <a:uFillTx/>
                <a:latin typeface="+mj-lt"/>
                <a:ea typeface="+mn-ea"/>
                <a:cs typeface="+mn-cs"/>
              </a:rPr>
              <a:t>Click to edit Product Line Name</a:t>
            </a:r>
          </a:p>
        </p:txBody>
      </p:sp>
      <p:sp>
        <p:nvSpPr>
          <p:cNvPr id="13" name="TextBox 19">
            <a:extLst>
              <a:ext uri="{FF2B5EF4-FFF2-40B4-BE49-F238E27FC236}">
                <a16:creationId xmlns:a16="http://schemas.microsoft.com/office/drawing/2014/main" id="{7238C857-0104-45AB-AC3A-650F617A2E82}"/>
              </a:ext>
            </a:extLst>
          </p:cNvPr>
          <p:cNvSpPr txBox="1"/>
          <p:nvPr userDrawn="1"/>
        </p:nvSpPr>
        <p:spPr>
          <a:xfrm>
            <a:off x="369116" y="6485985"/>
            <a:ext cx="125034" cy="110800"/>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rtl="0" fontAlgn="base">
              <a:lnSpc>
                <a:spcPct val="90000"/>
              </a:lnSpc>
              <a:spcBef>
                <a:spcPct val="0"/>
              </a:spcBef>
              <a:spcAft>
                <a:spcPct val="0"/>
              </a:spcAft>
              <a:buClr>
                <a:schemeClr val="bg1"/>
              </a:buClr>
            </a:pPr>
            <a:fld id="{58EC7406-F4CC-4ABF-902E-2AF4E70E5C0F}" type="slidenum">
              <a:rPr lang="en-US" sz="800" b="0" kern="1200" smtClean="0">
                <a:solidFill>
                  <a:srgbClr val="7F7F7F"/>
                </a:solidFill>
                <a:latin typeface="+mn-lt"/>
                <a:ea typeface="+mn-ea"/>
                <a:cs typeface="+mn-cs"/>
              </a:rPr>
              <a:pPr algn="r" rtl="0" fontAlgn="base">
                <a:lnSpc>
                  <a:spcPct val="90000"/>
                </a:lnSpc>
                <a:spcBef>
                  <a:spcPct val="0"/>
                </a:spcBef>
                <a:spcAft>
                  <a:spcPct val="0"/>
                </a:spcAft>
                <a:buClr>
                  <a:schemeClr val="bg1"/>
                </a:buClr>
              </a:pPr>
              <a:t>‹#›</a:t>
            </a:fld>
            <a:endParaRPr lang="en-US" sz="800" b="0" kern="1200" err="1">
              <a:solidFill>
                <a:srgbClr val="7F7F7F"/>
              </a:solidFill>
              <a:latin typeface="+mn-lt"/>
              <a:ea typeface="+mn-ea"/>
              <a:cs typeface="+mn-cs"/>
            </a:endParaRPr>
          </a:p>
        </p:txBody>
      </p:sp>
      <p:sp>
        <p:nvSpPr>
          <p:cNvPr id="14" name="TextBox 16">
            <a:extLst>
              <a:ext uri="{FF2B5EF4-FFF2-40B4-BE49-F238E27FC236}">
                <a16:creationId xmlns:a16="http://schemas.microsoft.com/office/drawing/2014/main" id="{3D2DCB89-61A7-41D9-9623-8EAD8A1CC793}"/>
              </a:ext>
            </a:extLst>
          </p:cNvPr>
          <p:cNvSpPr txBox="1"/>
          <p:nvPr userDrawn="1"/>
        </p:nvSpPr>
        <p:spPr>
          <a:xfrm>
            <a:off x="524067" y="6485985"/>
            <a:ext cx="184346" cy="110800"/>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rtl="0" fontAlgn="base">
              <a:lnSpc>
                <a:spcPct val="90000"/>
              </a:lnSpc>
              <a:spcBef>
                <a:spcPct val="0"/>
              </a:spcBef>
              <a:spcAft>
                <a:spcPct val="0"/>
              </a:spcAft>
              <a:buClr>
                <a:schemeClr val="bg1"/>
              </a:buClr>
            </a:pPr>
            <a:r>
              <a:rPr lang="en-US" sz="800" kern="1200">
                <a:solidFill>
                  <a:srgbClr val="7F7F7F"/>
                </a:solidFill>
                <a:latin typeface="+mn-lt"/>
                <a:ea typeface="+mn-ea"/>
                <a:cs typeface="+mn-cs"/>
              </a:rPr>
              <a:t>of Y</a:t>
            </a:r>
          </a:p>
        </p:txBody>
      </p:sp>
      <p:sp>
        <p:nvSpPr>
          <p:cNvPr id="15" name="fl" descr="                              Dell - Internal Use - Confidential&#10;">
            <a:extLst>
              <a:ext uri="{FF2B5EF4-FFF2-40B4-BE49-F238E27FC236}">
                <a16:creationId xmlns:a16="http://schemas.microsoft.com/office/drawing/2014/main" id="{F7B7181E-6B3A-42EF-9765-4595540EABE4}"/>
              </a:ext>
            </a:extLst>
          </p:cNvPr>
          <p:cNvSpPr txBox="1"/>
          <p:nvPr userDrawn="1"/>
        </p:nvSpPr>
        <p:spPr>
          <a:xfrm>
            <a:off x="893105" y="6484958"/>
            <a:ext cx="1554913" cy="110800"/>
          </a:xfrm>
          <a:prstGeom prst="rect">
            <a:avLst/>
          </a:prstGeom>
          <a:noFill/>
        </p:spPr>
        <p:txBody>
          <a:bodyPr vert="horz" wrap="none" lIns="0" tIns="0" rIns="0" bIns="0" rtlCol="0" anchor="ctr" anchorCtr="0">
            <a:spAutoFit/>
          </a:bodyPr>
          <a:lstStyle>
            <a:defPPr>
              <a:defRPr lang="en-US"/>
            </a:defPPr>
            <a:lvl1pPr marL="0" marR="0" indent="0" defTabSz="914400" eaLnBrk="1" latinLnBrk="0" hangingPunct="1">
              <a:lnSpc>
                <a:spcPct val="90000"/>
              </a:lnSpc>
              <a:spcBef>
                <a:spcPts val="100"/>
              </a:spcBef>
              <a:spcAft>
                <a:spcPts val="100"/>
              </a:spcAft>
              <a:buClrTx/>
              <a:buSzTx/>
              <a:buFontTx/>
              <a:buNone/>
              <a:tabLst/>
              <a:defRPr sz="600" b="0" i="0" u="none" baseline="0">
                <a:solidFill>
                  <a:srgbClr val="7F7F7F"/>
                </a:solidFill>
                <a:latin typeface="+mn-lt"/>
              </a:defRPr>
            </a:lvl1pPr>
          </a:lstStyle>
          <a:p>
            <a:pPr lvl="0"/>
            <a:r>
              <a:rPr lang="en-US" sz="800" b="1"/>
              <a:t>Dell - Internal Use - Confidential</a:t>
            </a:r>
          </a:p>
        </p:txBody>
      </p:sp>
    </p:spTree>
    <p:extLst>
      <p:ext uri="{BB962C8B-B14F-4D97-AF65-F5344CB8AC3E}">
        <p14:creationId xmlns:p14="http://schemas.microsoft.com/office/powerpoint/2010/main" val="1154803982"/>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roduct line intro slide">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0D1952-D517-4604-85C7-AE4DA602E351}"/>
              </a:ext>
            </a:extLst>
          </p:cNvPr>
          <p:cNvSpPr/>
          <p:nvPr userDrawn="1"/>
        </p:nvSpPr>
        <p:spPr>
          <a:xfrm>
            <a:off x="0" y="0"/>
            <a:ext cx="12192000" cy="1341120"/>
          </a:xfrm>
          <a:prstGeom prst="rect">
            <a:avLst/>
          </a:prstGeom>
          <a:solidFill>
            <a:schemeClr val="tx1">
              <a:lumMod val="20000"/>
              <a:lumOff val="80000"/>
            </a:schemeClr>
          </a:solidFill>
          <a:ln w="12700" cmpd="sng">
            <a:noFill/>
          </a:ln>
          <a:effectLst/>
        </p:spPr>
        <p:txBody>
          <a:bodyPr wrap="square" lIns="243840" tIns="182880" rIns="182880" bIns="182880" rtlCol="0" anchor="ctr">
            <a:noAutofit/>
          </a:bodyPr>
          <a:lstStyle/>
          <a:p>
            <a:pPr algn="ctr">
              <a:lnSpc>
                <a:spcPct val="90000"/>
              </a:lnSpc>
              <a:spcBef>
                <a:spcPts val="800"/>
              </a:spcBef>
              <a:spcAft>
                <a:spcPts val="0"/>
              </a:spcAft>
            </a:pPr>
            <a:endParaRPr lang="en-US" sz="2667" err="1">
              <a:solidFill>
                <a:schemeClr val="tx2"/>
              </a:solidFill>
              <a:latin typeface="+mn-lt"/>
            </a:endParaRPr>
          </a:p>
        </p:txBody>
      </p:sp>
      <p:pic>
        <p:nvPicPr>
          <p:cNvPr id="6" name="Picture 5">
            <a:extLst>
              <a:ext uri="{FF2B5EF4-FFF2-40B4-BE49-F238E27FC236}">
                <a16:creationId xmlns:a16="http://schemas.microsoft.com/office/drawing/2014/main" id="{C6E29A8D-71EC-43F7-9CDF-42141AF060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85299" y="6147171"/>
            <a:ext cx="464884" cy="464884"/>
          </a:xfrm>
          <a:prstGeom prst="rect">
            <a:avLst/>
          </a:prstGeom>
        </p:spPr>
      </p:pic>
      <p:grpSp>
        <p:nvGrpSpPr>
          <p:cNvPr id="14" name="Group 13">
            <a:extLst>
              <a:ext uri="{FF2B5EF4-FFF2-40B4-BE49-F238E27FC236}">
                <a16:creationId xmlns:a16="http://schemas.microsoft.com/office/drawing/2014/main" id="{6DB96AEB-1C64-4367-BF2F-8A17D2844DCB}"/>
              </a:ext>
            </a:extLst>
          </p:cNvPr>
          <p:cNvGrpSpPr/>
          <p:nvPr userDrawn="1"/>
        </p:nvGrpSpPr>
        <p:grpSpPr>
          <a:xfrm>
            <a:off x="1" y="-31261"/>
            <a:ext cx="12187535" cy="1372381"/>
            <a:chOff x="0" y="125408"/>
            <a:chExt cx="9140651" cy="1029286"/>
          </a:xfrm>
        </p:grpSpPr>
        <p:pic>
          <p:nvPicPr>
            <p:cNvPr id="10" name="Picture 9">
              <a:extLst>
                <a:ext uri="{FF2B5EF4-FFF2-40B4-BE49-F238E27FC236}">
                  <a16:creationId xmlns:a16="http://schemas.microsoft.com/office/drawing/2014/main" id="{771C0D63-FD82-4AF4-A0C2-579C5707C39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10256" b="5565"/>
            <a:stretch/>
          </p:blipFill>
          <p:spPr>
            <a:xfrm>
              <a:off x="0" y="125408"/>
              <a:ext cx="3737062" cy="1029286"/>
            </a:xfrm>
            <a:prstGeom prst="rect">
              <a:avLst/>
            </a:prstGeom>
          </p:spPr>
        </p:pic>
        <p:pic>
          <p:nvPicPr>
            <p:cNvPr id="12" name="Picture 11">
              <a:extLst>
                <a:ext uri="{FF2B5EF4-FFF2-40B4-BE49-F238E27FC236}">
                  <a16:creationId xmlns:a16="http://schemas.microsoft.com/office/drawing/2014/main" id="{11DE2CC6-C008-4213-82B9-D366DBB94E9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t="12173" b="5566"/>
            <a:stretch/>
          </p:blipFill>
          <p:spPr>
            <a:xfrm>
              <a:off x="2257365" y="148854"/>
              <a:ext cx="5029200" cy="1005840"/>
            </a:xfrm>
            <a:prstGeom prst="rect">
              <a:avLst/>
            </a:prstGeom>
          </p:spPr>
        </p:pic>
        <p:pic>
          <p:nvPicPr>
            <p:cNvPr id="13" name="Picture 12">
              <a:extLst>
                <a:ext uri="{FF2B5EF4-FFF2-40B4-BE49-F238E27FC236}">
                  <a16:creationId xmlns:a16="http://schemas.microsoft.com/office/drawing/2014/main" id="{F3560B13-FB83-4AE2-9C7C-AC45B0B27357}"/>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t="12173" b="5566"/>
            <a:stretch/>
          </p:blipFill>
          <p:spPr>
            <a:xfrm>
              <a:off x="5622545" y="145505"/>
              <a:ext cx="3518106" cy="1005840"/>
            </a:xfrm>
            <a:prstGeom prst="rect">
              <a:avLst/>
            </a:prstGeom>
          </p:spPr>
        </p:pic>
      </p:grpSp>
      <p:cxnSp>
        <p:nvCxnSpPr>
          <p:cNvPr id="9" name="Straight Connector 8">
            <a:extLst>
              <a:ext uri="{FF2B5EF4-FFF2-40B4-BE49-F238E27FC236}">
                <a16:creationId xmlns:a16="http://schemas.microsoft.com/office/drawing/2014/main" id="{4F2A2AD6-9DAC-477D-B3AE-F588E02D5D6F}"/>
              </a:ext>
            </a:extLst>
          </p:cNvPr>
          <p:cNvCxnSpPr/>
          <p:nvPr userDrawn="1"/>
        </p:nvCxnSpPr>
        <p:spPr>
          <a:xfrm>
            <a:off x="473445" y="1036256"/>
            <a:ext cx="401569" cy="0"/>
          </a:xfrm>
          <a:prstGeom prst="line">
            <a:avLst/>
          </a:prstGeom>
          <a:ln w="44450">
            <a:solidFill>
              <a:srgbClr val="444444"/>
            </a:solidFill>
          </a:ln>
        </p:spPr>
        <p:style>
          <a:lnRef idx="1">
            <a:schemeClr val="accent1"/>
          </a:lnRef>
          <a:fillRef idx="0">
            <a:schemeClr val="accent1"/>
          </a:fillRef>
          <a:effectRef idx="0">
            <a:schemeClr val="accent1"/>
          </a:effectRef>
          <a:fontRef idx="minor">
            <a:schemeClr val="tx1"/>
          </a:fontRef>
        </p:style>
      </p:cxnSp>
      <p:sp>
        <p:nvSpPr>
          <p:cNvPr id="21" name="TextBox 19">
            <a:extLst>
              <a:ext uri="{FF2B5EF4-FFF2-40B4-BE49-F238E27FC236}">
                <a16:creationId xmlns:a16="http://schemas.microsoft.com/office/drawing/2014/main" id="{C80F331A-102F-4D8E-BF60-7286AE531851}"/>
              </a:ext>
            </a:extLst>
          </p:cNvPr>
          <p:cNvSpPr txBox="1"/>
          <p:nvPr userDrawn="1"/>
        </p:nvSpPr>
        <p:spPr>
          <a:xfrm>
            <a:off x="369116" y="6485985"/>
            <a:ext cx="125034" cy="110800"/>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rtl="0" fontAlgn="base">
              <a:lnSpc>
                <a:spcPct val="90000"/>
              </a:lnSpc>
              <a:spcBef>
                <a:spcPct val="0"/>
              </a:spcBef>
              <a:spcAft>
                <a:spcPct val="0"/>
              </a:spcAft>
              <a:buClr>
                <a:schemeClr val="bg1"/>
              </a:buClr>
            </a:pPr>
            <a:fld id="{58EC7406-F4CC-4ABF-902E-2AF4E70E5C0F}" type="slidenum">
              <a:rPr lang="en-US" sz="800" b="0" kern="1200" smtClean="0">
                <a:solidFill>
                  <a:srgbClr val="7F7F7F"/>
                </a:solidFill>
                <a:latin typeface="+mn-lt"/>
                <a:ea typeface="+mn-ea"/>
                <a:cs typeface="+mn-cs"/>
              </a:rPr>
              <a:pPr algn="r" rtl="0" fontAlgn="base">
                <a:lnSpc>
                  <a:spcPct val="90000"/>
                </a:lnSpc>
                <a:spcBef>
                  <a:spcPct val="0"/>
                </a:spcBef>
                <a:spcAft>
                  <a:spcPct val="0"/>
                </a:spcAft>
                <a:buClr>
                  <a:schemeClr val="bg1"/>
                </a:buClr>
              </a:pPr>
              <a:t>‹#›</a:t>
            </a:fld>
            <a:endParaRPr lang="en-US" sz="800" b="0" kern="1200" err="1">
              <a:solidFill>
                <a:srgbClr val="7F7F7F"/>
              </a:solidFill>
              <a:latin typeface="+mn-lt"/>
              <a:ea typeface="+mn-ea"/>
              <a:cs typeface="+mn-cs"/>
            </a:endParaRPr>
          </a:p>
        </p:txBody>
      </p:sp>
      <p:sp>
        <p:nvSpPr>
          <p:cNvPr id="22" name="TextBox 16">
            <a:extLst>
              <a:ext uri="{FF2B5EF4-FFF2-40B4-BE49-F238E27FC236}">
                <a16:creationId xmlns:a16="http://schemas.microsoft.com/office/drawing/2014/main" id="{748CA5B5-F6EB-4A6C-9C79-A2F679C82FDC}"/>
              </a:ext>
            </a:extLst>
          </p:cNvPr>
          <p:cNvSpPr txBox="1"/>
          <p:nvPr userDrawn="1"/>
        </p:nvSpPr>
        <p:spPr>
          <a:xfrm>
            <a:off x="524067" y="6485985"/>
            <a:ext cx="184346" cy="110800"/>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rtl="0" fontAlgn="base">
              <a:lnSpc>
                <a:spcPct val="90000"/>
              </a:lnSpc>
              <a:spcBef>
                <a:spcPct val="0"/>
              </a:spcBef>
              <a:spcAft>
                <a:spcPct val="0"/>
              </a:spcAft>
              <a:buClr>
                <a:schemeClr val="bg1"/>
              </a:buClr>
            </a:pPr>
            <a:r>
              <a:rPr lang="en-US" sz="800" kern="1200">
                <a:solidFill>
                  <a:srgbClr val="7F7F7F"/>
                </a:solidFill>
                <a:latin typeface="+mn-lt"/>
                <a:ea typeface="+mn-ea"/>
                <a:cs typeface="+mn-cs"/>
              </a:rPr>
              <a:t>of Y</a:t>
            </a:r>
          </a:p>
        </p:txBody>
      </p:sp>
      <p:sp>
        <p:nvSpPr>
          <p:cNvPr id="23" name="fl" descr="                              Dell - Internal Use - Confidential&#10;">
            <a:extLst>
              <a:ext uri="{FF2B5EF4-FFF2-40B4-BE49-F238E27FC236}">
                <a16:creationId xmlns:a16="http://schemas.microsoft.com/office/drawing/2014/main" id="{E56E3449-76E3-4D0B-B878-2BA5C39CEF34}"/>
              </a:ext>
            </a:extLst>
          </p:cNvPr>
          <p:cNvSpPr txBox="1"/>
          <p:nvPr userDrawn="1"/>
        </p:nvSpPr>
        <p:spPr>
          <a:xfrm>
            <a:off x="893105" y="6484958"/>
            <a:ext cx="1554913" cy="110800"/>
          </a:xfrm>
          <a:prstGeom prst="rect">
            <a:avLst/>
          </a:prstGeom>
          <a:noFill/>
        </p:spPr>
        <p:txBody>
          <a:bodyPr vert="horz" wrap="none" lIns="0" tIns="0" rIns="0" bIns="0" rtlCol="0" anchor="ctr" anchorCtr="0">
            <a:spAutoFit/>
          </a:bodyPr>
          <a:lstStyle>
            <a:defPPr>
              <a:defRPr lang="en-US"/>
            </a:defPPr>
            <a:lvl1pPr marL="0" marR="0" indent="0" defTabSz="914400" eaLnBrk="1" latinLnBrk="0" hangingPunct="1">
              <a:lnSpc>
                <a:spcPct val="90000"/>
              </a:lnSpc>
              <a:spcBef>
                <a:spcPts val="100"/>
              </a:spcBef>
              <a:spcAft>
                <a:spcPts val="100"/>
              </a:spcAft>
              <a:buClrTx/>
              <a:buSzTx/>
              <a:buFontTx/>
              <a:buNone/>
              <a:tabLst/>
              <a:defRPr sz="600" b="0" i="0" u="none" baseline="0">
                <a:solidFill>
                  <a:srgbClr val="7F7F7F"/>
                </a:solidFill>
                <a:latin typeface="+mn-lt"/>
              </a:defRPr>
            </a:lvl1pPr>
          </a:lstStyle>
          <a:p>
            <a:pPr lvl="0"/>
            <a:r>
              <a:rPr lang="en-US" sz="800" b="1"/>
              <a:t>Dell - Internal Use - Confidential</a:t>
            </a:r>
          </a:p>
        </p:txBody>
      </p:sp>
      <p:sp>
        <p:nvSpPr>
          <p:cNvPr id="25" name="Text Placeholder 24">
            <a:extLst>
              <a:ext uri="{FF2B5EF4-FFF2-40B4-BE49-F238E27FC236}">
                <a16:creationId xmlns:a16="http://schemas.microsoft.com/office/drawing/2014/main" id="{D5CA1BBD-A41D-47E4-A903-BA12D3DE90D2}"/>
              </a:ext>
            </a:extLst>
          </p:cNvPr>
          <p:cNvSpPr>
            <a:spLocks noGrp="1"/>
          </p:cNvSpPr>
          <p:nvPr>
            <p:ph type="body" sz="quarter" idx="10" hasCustomPrompt="1"/>
          </p:nvPr>
        </p:nvSpPr>
        <p:spPr>
          <a:xfrm>
            <a:off x="307000" y="263496"/>
            <a:ext cx="11013017" cy="803585"/>
          </a:xfrm>
          <a:prstGeom prst="rect">
            <a:avLst/>
          </a:prstGeom>
        </p:spPr>
        <p:txBody>
          <a:bodyPr/>
          <a:lstStyle>
            <a:lvl1pPr marL="0" marR="0" indent="0" algn="l" defTabSz="1219170" rtl="0" eaLnBrk="1" fontAlgn="base" latinLnBrk="0" hangingPunct="1">
              <a:lnSpc>
                <a:spcPts val="5600"/>
              </a:lnSpc>
              <a:spcBef>
                <a:spcPct val="0"/>
              </a:spcBef>
              <a:spcAft>
                <a:spcPct val="0"/>
              </a:spcAft>
              <a:buClrTx/>
              <a:buSzTx/>
              <a:buFontTx/>
              <a:buNone/>
              <a:tabLst/>
              <a:defRPr/>
            </a:lvl1pPr>
            <a:lvl2pPr marL="455071" indent="0">
              <a:buNone/>
              <a:defRPr/>
            </a:lvl2pPr>
          </a:lstStyle>
          <a:p>
            <a:pPr marL="0" marR="0" lvl="0" indent="0" algn="l" defTabSz="1219170" rtl="0" eaLnBrk="1" fontAlgn="base" latinLnBrk="0" hangingPunct="1">
              <a:lnSpc>
                <a:spcPts val="5600"/>
              </a:lnSpc>
              <a:spcBef>
                <a:spcPct val="0"/>
              </a:spcBef>
              <a:spcAft>
                <a:spcPct val="0"/>
              </a:spcAft>
              <a:buClrTx/>
              <a:buSzTx/>
              <a:buFontTx/>
              <a:buNone/>
              <a:tabLst/>
              <a:defRPr/>
            </a:pPr>
            <a:r>
              <a:rPr kumimoji="0" lang="en-US" sz="2667" b="0" i="0" u="none" strike="noStrike" kern="1200" cap="all" spc="400" normalizeH="0" baseline="0" noProof="0">
                <a:ln>
                  <a:noFill/>
                </a:ln>
                <a:solidFill>
                  <a:srgbClr val="444444"/>
                </a:solidFill>
                <a:effectLst/>
                <a:uLnTx/>
                <a:uFillTx/>
                <a:latin typeface="+mj-lt"/>
                <a:ea typeface="+mn-ea"/>
                <a:cs typeface="+mn-cs"/>
              </a:rPr>
              <a:t>Click to edit Product Line Intro Slide</a:t>
            </a:r>
          </a:p>
        </p:txBody>
      </p:sp>
    </p:spTree>
    <p:extLst>
      <p:ext uri="{BB962C8B-B14F-4D97-AF65-F5344CB8AC3E}">
        <p14:creationId xmlns:p14="http://schemas.microsoft.com/office/powerpoint/2010/main" val="3631196382"/>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roduct line intro slide_2">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E29A8D-71EC-43F7-9CDF-42141AF060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85299" y="6147171"/>
            <a:ext cx="464884" cy="464884"/>
          </a:xfrm>
          <a:prstGeom prst="rect">
            <a:avLst/>
          </a:prstGeom>
        </p:spPr>
      </p:pic>
      <p:sp>
        <p:nvSpPr>
          <p:cNvPr id="21" name="TextBox 19">
            <a:extLst>
              <a:ext uri="{FF2B5EF4-FFF2-40B4-BE49-F238E27FC236}">
                <a16:creationId xmlns:a16="http://schemas.microsoft.com/office/drawing/2014/main" id="{C80F331A-102F-4D8E-BF60-7286AE531851}"/>
              </a:ext>
            </a:extLst>
          </p:cNvPr>
          <p:cNvSpPr txBox="1"/>
          <p:nvPr userDrawn="1"/>
        </p:nvSpPr>
        <p:spPr>
          <a:xfrm>
            <a:off x="369116" y="6485985"/>
            <a:ext cx="125034" cy="110800"/>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rtl="0" fontAlgn="base">
              <a:lnSpc>
                <a:spcPct val="90000"/>
              </a:lnSpc>
              <a:spcBef>
                <a:spcPct val="0"/>
              </a:spcBef>
              <a:spcAft>
                <a:spcPct val="0"/>
              </a:spcAft>
              <a:buClr>
                <a:schemeClr val="bg1"/>
              </a:buClr>
            </a:pPr>
            <a:fld id="{58EC7406-F4CC-4ABF-902E-2AF4E70E5C0F}" type="slidenum">
              <a:rPr lang="en-US" sz="800" b="0" kern="1200" smtClean="0">
                <a:solidFill>
                  <a:srgbClr val="7F7F7F"/>
                </a:solidFill>
                <a:latin typeface="+mn-lt"/>
                <a:ea typeface="+mn-ea"/>
                <a:cs typeface="+mn-cs"/>
              </a:rPr>
              <a:pPr algn="r" rtl="0" fontAlgn="base">
                <a:lnSpc>
                  <a:spcPct val="90000"/>
                </a:lnSpc>
                <a:spcBef>
                  <a:spcPct val="0"/>
                </a:spcBef>
                <a:spcAft>
                  <a:spcPct val="0"/>
                </a:spcAft>
                <a:buClr>
                  <a:schemeClr val="bg1"/>
                </a:buClr>
              </a:pPr>
              <a:t>‹#›</a:t>
            </a:fld>
            <a:endParaRPr lang="en-US" sz="800" b="0" kern="1200" err="1">
              <a:solidFill>
                <a:srgbClr val="7F7F7F"/>
              </a:solidFill>
              <a:latin typeface="+mn-lt"/>
              <a:ea typeface="+mn-ea"/>
              <a:cs typeface="+mn-cs"/>
            </a:endParaRPr>
          </a:p>
        </p:txBody>
      </p:sp>
      <p:sp>
        <p:nvSpPr>
          <p:cNvPr id="22" name="TextBox 16">
            <a:extLst>
              <a:ext uri="{FF2B5EF4-FFF2-40B4-BE49-F238E27FC236}">
                <a16:creationId xmlns:a16="http://schemas.microsoft.com/office/drawing/2014/main" id="{748CA5B5-F6EB-4A6C-9C79-A2F679C82FDC}"/>
              </a:ext>
            </a:extLst>
          </p:cNvPr>
          <p:cNvSpPr txBox="1"/>
          <p:nvPr userDrawn="1"/>
        </p:nvSpPr>
        <p:spPr>
          <a:xfrm>
            <a:off x="524067" y="6485985"/>
            <a:ext cx="184346" cy="110800"/>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rtl="0" fontAlgn="base">
              <a:lnSpc>
                <a:spcPct val="90000"/>
              </a:lnSpc>
              <a:spcBef>
                <a:spcPct val="0"/>
              </a:spcBef>
              <a:spcAft>
                <a:spcPct val="0"/>
              </a:spcAft>
              <a:buClr>
                <a:schemeClr val="bg1"/>
              </a:buClr>
            </a:pPr>
            <a:r>
              <a:rPr lang="en-US" sz="800" kern="1200">
                <a:solidFill>
                  <a:srgbClr val="7F7F7F"/>
                </a:solidFill>
                <a:latin typeface="+mn-lt"/>
                <a:ea typeface="+mn-ea"/>
                <a:cs typeface="+mn-cs"/>
              </a:rPr>
              <a:t>of Y</a:t>
            </a:r>
          </a:p>
        </p:txBody>
      </p:sp>
      <p:sp>
        <p:nvSpPr>
          <p:cNvPr id="23" name="fl" descr="                              Dell - Internal Use - Confidential&#10;">
            <a:extLst>
              <a:ext uri="{FF2B5EF4-FFF2-40B4-BE49-F238E27FC236}">
                <a16:creationId xmlns:a16="http://schemas.microsoft.com/office/drawing/2014/main" id="{E56E3449-76E3-4D0B-B878-2BA5C39CEF34}"/>
              </a:ext>
            </a:extLst>
          </p:cNvPr>
          <p:cNvSpPr txBox="1"/>
          <p:nvPr userDrawn="1"/>
        </p:nvSpPr>
        <p:spPr>
          <a:xfrm>
            <a:off x="893105" y="6484958"/>
            <a:ext cx="1554913" cy="110800"/>
          </a:xfrm>
          <a:prstGeom prst="rect">
            <a:avLst/>
          </a:prstGeom>
          <a:noFill/>
        </p:spPr>
        <p:txBody>
          <a:bodyPr vert="horz" wrap="none" lIns="0" tIns="0" rIns="0" bIns="0" rtlCol="0" anchor="ctr" anchorCtr="0">
            <a:spAutoFit/>
          </a:bodyPr>
          <a:lstStyle>
            <a:defPPr>
              <a:defRPr lang="en-US"/>
            </a:defPPr>
            <a:lvl1pPr marL="0" marR="0" indent="0" defTabSz="914400" eaLnBrk="1" latinLnBrk="0" hangingPunct="1">
              <a:lnSpc>
                <a:spcPct val="90000"/>
              </a:lnSpc>
              <a:spcBef>
                <a:spcPts val="100"/>
              </a:spcBef>
              <a:spcAft>
                <a:spcPts val="100"/>
              </a:spcAft>
              <a:buClrTx/>
              <a:buSzTx/>
              <a:buFontTx/>
              <a:buNone/>
              <a:tabLst/>
              <a:defRPr sz="600" b="0" i="0" u="none" baseline="0">
                <a:solidFill>
                  <a:srgbClr val="7F7F7F"/>
                </a:solidFill>
                <a:latin typeface="+mn-lt"/>
              </a:defRPr>
            </a:lvl1pPr>
          </a:lstStyle>
          <a:p>
            <a:pPr lvl="0"/>
            <a:r>
              <a:rPr lang="en-US" sz="800" b="1"/>
              <a:t>Dell - Internal Use - Confidential</a:t>
            </a:r>
          </a:p>
        </p:txBody>
      </p:sp>
      <p:sp>
        <p:nvSpPr>
          <p:cNvPr id="4" name="Rectangle 3">
            <a:extLst>
              <a:ext uri="{FF2B5EF4-FFF2-40B4-BE49-F238E27FC236}">
                <a16:creationId xmlns:a16="http://schemas.microsoft.com/office/drawing/2014/main" id="{C50D1952-D517-4604-85C7-AE4DA602E351}"/>
              </a:ext>
            </a:extLst>
          </p:cNvPr>
          <p:cNvSpPr/>
          <p:nvPr userDrawn="1"/>
        </p:nvSpPr>
        <p:spPr>
          <a:xfrm>
            <a:off x="0" y="0"/>
            <a:ext cx="12192000" cy="1341120"/>
          </a:xfrm>
          <a:prstGeom prst="rect">
            <a:avLst/>
          </a:prstGeom>
          <a:solidFill>
            <a:schemeClr val="tx1">
              <a:lumMod val="20000"/>
              <a:lumOff val="80000"/>
            </a:schemeClr>
          </a:solidFill>
          <a:ln w="12700" cmpd="sng">
            <a:noFill/>
          </a:ln>
          <a:effectLst/>
        </p:spPr>
        <p:txBody>
          <a:bodyPr wrap="square" lIns="243840" tIns="182880" rIns="182880" bIns="182880" rtlCol="0" anchor="ctr">
            <a:noAutofit/>
          </a:bodyPr>
          <a:lstStyle/>
          <a:p>
            <a:pPr algn="ctr">
              <a:lnSpc>
                <a:spcPct val="90000"/>
              </a:lnSpc>
              <a:spcBef>
                <a:spcPts val="800"/>
              </a:spcBef>
              <a:spcAft>
                <a:spcPts val="0"/>
              </a:spcAft>
            </a:pPr>
            <a:endParaRPr lang="en-US" sz="2667" err="1">
              <a:solidFill>
                <a:schemeClr val="tx2"/>
              </a:solidFill>
              <a:latin typeface="+mn-lt"/>
            </a:endParaRPr>
          </a:p>
        </p:txBody>
      </p:sp>
      <p:grpSp>
        <p:nvGrpSpPr>
          <p:cNvPr id="5" name="Group 4">
            <a:extLst>
              <a:ext uri="{FF2B5EF4-FFF2-40B4-BE49-F238E27FC236}">
                <a16:creationId xmlns:a16="http://schemas.microsoft.com/office/drawing/2014/main" id="{654A4C68-D1E0-4EF1-BDEE-D09530E88408}"/>
              </a:ext>
            </a:extLst>
          </p:cNvPr>
          <p:cNvGrpSpPr/>
          <p:nvPr userDrawn="1"/>
        </p:nvGrpSpPr>
        <p:grpSpPr>
          <a:xfrm>
            <a:off x="0" y="-75915"/>
            <a:ext cx="12192000" cy="1417036"/>
            <a:chOff x="0" y="-56937"/>
            <a:chExt cx="9144000" cy="1062778"/>
          </a:xfrm>
        </p:grpSpPr>
        <p:pic>
          <p:nvPicPr>
            <p:cNvPr id="3" name="Picture 2">
              <a:extLst>
                <a:ext uri="{FF2B5EF4-FFF2-40B4-BE49-F238E27FC236}">
                  <a16:creationId xmlns:a16="http://schemas.microsoft.com/office/drawing/2014/main" id="{A52EB5D1-F5EC-4BF7-8537-E7C3C15572D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10642" b="69711"/>
            <a:stretch/>
          </p:blipFill>
          <p:spPr>
            <a:xfrm>
              <a:off x="0" y="-56937"/>
              <a:ext cx="3104941" cy="1062776"/>
            </a:xfrm>
            <a:prstGeom prst="rect">
              <a:avLst/>
            </a:prstGeom>
          </p:spPr>
        </p:pic>
        <p:pic>
          <p:nvPicPr>
            <p:cNvPr id="15" name="Picture 14">
              <a:extLst>
                <a:ext uri="{FF2B5EF4-FFF2-40B4-BE49-F238E27FC236}">
                  <a16:creationId xmlns:a16="http://schemas.microsoft.com/office/drawing/2014/main" id="{F31C2C67-4918-4F27-B10E-745EBF9DFE7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1859" t="1" r="10787" b="69710"/>
            <a:stretch/>
          </p:blipFill>
          <p:spPr>
            <a:xfrm>
              <a:off x="3054699" y="-56936"/>
              <a:ext cx="1992923" cy="1062776"/>
            </a:xfrm>
            <a:prstGeom prst="rect">
              <a:avLst/>
            </a:prstGeom>
          </p:spPr>
        </p:pic>
        <p:pic>
          <p:nvPicPr>
            <p:cNvPr id="16" name="Picture 15">
              <a:extLst>
                <a:ext uri="{FF2B5EF4-FFF2-40B4-BE49-F238E27FC236}">
                  <a16:creationId xmlns:a16="http://schemas.microsoft.com/office/drawing/2014/main" id="{645C1BB4-3A1E-4DDF-9519-B8E62637A07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1860" r="11124" b="69806"/>
            <a:stretch/>
          </p:blipFill>
          <p:spPr>
            <a:xfrm>
              <a:off x="5005755" y="-53587"/>
              <a:ext cx="1981199" cy="1059428"/>
            </a:xfrm>
            <a:prstGeom prst="rect">
              <a:avLst/>
            </a:prstGeom>
          </p:spPr>
        </p:pic>
        <p:pic>
          <p:nvPicPr>
            <p:cNvPr id="17" name="Picture 16">
              <a:extLst>
                <a:ext uri="{FF2B5EF4-FFF2-40B4-BE49-F238E27FC236}">
                  <a16:creationId xmlns:a16="http://schemas.microsoft.com/office/drawing/2014/main" id="{09020758-F536-4BD1-833B-31B7877B352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1859" r="5196" b="69711"/>
            <a:stretch/>
          </p:blipFill>
          <p:spPr>
            <a:xfrm>
              <a:off x="6956811" y="-56937"/>
              <a:ext cx="2187189" cy="1062778"/>
            </a:xfrm>
            <a:prstGeom prst="rect">
              <a:avLst/>
            </a:prstGeom>
          </p:spPr>
        </p:pic>
      </p:grpSp>
      <p:sp>
        <p:nvSpPr>
          <p:cNvPr id="25" name="Text Placeholder 24">
            <a:extLst>
              <a:ext uri="{FF2B5EF4-FFF2-40B4-BE49-F238E27FC236}">
                <a16:creationId xmlns:a16="http://schemas.microsoft.com/office/drawing/2014/main" id="{D5CA1BBD-A41D-47E4-A903-BA12D3DE90D2}"/>
              </a:ext>
            </a:extLst>
          </p:cNvPr>
          <p:cNvSpPr>
            <a:spLocks noGrp="1"/>
          </p:cNvSpPr>
          <p:nvPr>
            <p:ph type="body" sz="quarter" idx="10" hasCustomPrompt="1"/>
          </p:nvPr>
        </p:nvSpPr>
        <p:spPr>
          <a:xfrm>
            <a:off x="307000" y="263496"/>
            <a:ext cx="11013017" cy="803585"/>
          </a:xfrm>
          <a:prstGeom prst="rect">
            <a:avLst/>
          </a:prstGeom>
        </p:spPr>
        <p:txBody>
          <a:bodyPr/>
          <a:lstStyle>
            <a:lvl1pPr marL="0" marR="0" indent="0" algn="l" defTabSz="1219170" rtl="0" eaLnBrk="1" fontAlgn="base" latinLnBrk="0" hangingPunct="1">
              <a:lnSpc>
                <a:spcPts val="5600"/>
              </a:lnSpc>
              <a:spcBef>
                <a:spcPct val="0"/>
              </a:spcBef>
              <a:spcAft>
                <a:spcPct val="0"/>
              </a:spcAft>
              <a:buClrTx/>
              <a:buSzTx/>
              <a:buFontTx/>
              <a:buNone/>
              <a:tabLst/>
              <a:defRPr/>
            </a:lvl1pPr>
            <a:lvl2pPr marL="455071" indent="0">
              <a:buNone/>
              <a:defRPr/>
            </a:lvl2pPr>
          </a:lstStyle>
          <a:p>
            <a:pPr marL="0" marR="0" lvl="0" indent="0" algn="l" defTabSz="1219170" rtl="0" eaLnBrk="1" fontAlgn="base" latinLnBrk="0" hangingPunct="1">
              <a:lnSpc>
                <a:spcPts val="5600"/>
              </a:lnSpc>
              <a:spcBef>
                <a:spcPct val="0"/>
              </a:spcBef>
              <a:spcAft>
                <a:spcPct val="0"/>
              </a:spcAft>
              <a:buClrTx/>
              <a:buSzTx/>
              <a:buFontTx/>
              <a:buNone/>
              <a:tabLst/>
              <a:defRPr/>
            </a:pPr>
            <a:r>
              <a:rPr kumimoji="0" lang="en-US" sz="2667" b="0" i="0" u="none" strike="noStrike" kern="1200" cap="all" spc="400" normalizeH="0" baseline="0" noProof="0">
                <a:ln>
                  <a:noFill/>
                </a:ln>
                <a:solidFill>
                  <a:srgbClr val="444444"/>
                </a:solidFill>
                <a:effectLst/>
                <a:uLnTx/>
                <a:uFillTx/>
                <a:latin typeface="+mj-lt"/>
                <a:ea typeface="+mn-ea"/>
                <a:cs typeface="+mn-cs"/>
              </a:rPr>
              <a:t>Click to edit Product Line Intro Slide</a:t>
            </a:r>
          </a:p>
        </p:txBody>
      </p:sp>
      <p:cxnSp>
        <p:nvCxnSpPr>
          <p:cNvPr id="20" name="Straight Connector 19">
            <a:extLst>
              <a:ext uri="{FF2B5EF4-FFF2-40B4-BE49-F238E27FC236}">
                <a16:creationId xmlns:a16="http://schemas.microsoft.com/office/drawing/2014/main" id="{0E5E99AE-7B39-4228-A79C-4BE956186CE6}"/>
              </a:ext>
            </a:extLst>
          </p:cNvPr>
          <p:cNvCxnSpPr>
            <a:cxnSpLocks/>
          </p:cNvCxnSpPr>
          <p:nvPr userDrawn="1"/>
        </p:nvCxnSpPr>
        <p:spPr>
          <a:xfrm>
            <a:off x="473445" y="1036256"/>
            <a:ext cx="401569" cy="0"/>
          </a:xfrm>
          <a:prstGeom prst="line">
            <a:avLst/>
          </a:prstGeom>
          <a:ln w="44450">
            <a:solidFill>
              <a:srgbClr val="4444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88748"/>
      </p:ext>
    </p:extLst>
  </p:cSld>
  <p:clrMapOvr>
    <a:masterClrMapping/>
  </p:clrMapOvr>
  <p:transition spd="med">
    <p:wipe dir="r"/>
  </p:transition>
  <p:extLst>
    <p:ext uri="{DCECCB84-F9BA-43D5-87BE-67443E8EF086}">
      <p15:sldGuideLst xmlns:p15="http://schemas.microsoft.com/office/powerpoint/2012/main">
        <p15:guide id="1" orient="horz" pos="492">
          <p15:clr>
            <a:srgbClr val="FBAE40"/>
          </p15:clr>
        </p15:guide>
        <p15:guide id="2" orient="horz" pos="39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product line intro slide_2">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0D1952-D517-4604-85C7-AE4DA602E351}"/>
              </a:ext>
            </a:extLst>
          </p:cNvPr>
          <p:cNvSpPr/>
          <p:nvPr userDrawn="1"/>
        </p:nvSpPr>
        <p:spPr>
          <a:xfrm>
            <a:off x="0" y="0"/>
            <a:ext cx="12192000" cy="1341120"/>
          </a:xfrm>
          <a:prstGeom prst="rect">
            <a:avLst/>
          </a:prstGeom>
          <a:solidFill>
            <a:schemeClr val="tx1">
              <a:lumMod val="20000"/>
              <a:lumOff val="80000"/>
            </a:schemeClr>
          </a:solidFill>
          <a:ln w="12700" cmpd="sng">
            <a:noFill/>
          </a:ln>
          <a:effectLst/>
        </p:spPr>
        <p:txBody>
          <a:bodyPr wrap="square" lIns="243840" tIns="182880" rIns="182880" bIns="182880" rtlCol="0" anchor="ctr">
            <a:noAutofit/>
          </a:bodyPr>
          <a:lstStyle/>
          <a:p>
            <a:pPr algn="ctr">
              <a:lnSpc>
                <a:spcPct val="90000"/>
              </a:lnSpc>
              <a:spcBef>
                <a:spcPts val="800"/>
              </a:spcBef>
              <a:spcAft>
                <a:spcPts val="0"/>
              </a:spcAft>
            </a:pPr>
            <a:endParaRPr lang="en-US" sz="2667" err="1">
              <a:solidFill>
                <a:schemeClr val="tx2"/>
              </a:solidFill>
              <a:latin typeface="+mn-lt"/>
            </a:endParaRPr>
          </a:p>
        </p:txBody>
      </p:sp>
      <p:pic>
        <p:nvPicPr>
          <p:cNvPr id="7" name="Picture 6">
            <a:extLst>
              <a:ext uri="{FF2B5EF4-FFF2-40B4-BE49-F238E27FC236}">
                <a16:creationId xmlns:a16="http://schemas.microsoft.com/office/drawing/2014/main" id="{088E981E-1227-4E2B-8AC7-A864080FDCB3}"/>
              </a:ext>
            </a:extLst>
          </p:cNvPr>
          <p:cNvPicPr>
            <a:picLocks noChangeAspect="1"/>
          </p:cNvPicPr>
          <p:nvPr userDrawn="1"/>
        </p:nvPicPr>
        <p:blipFill rotWithShape="1">
          <a:blip r:embed="rId2" cstate="email">
            <a:duotone>
              <a:prstClr val="black"/>
              <a:schemeClr val="tx2">
                <a:lumMod val="85000"/>
                <a:tint val="45000"/>
                <a:satMod val="400000"/>
              </a:schemeClr>
            </a:duotone>
            <a:extLst>
              <a:ext uri="{28A0092B-C50C-407E-A947-70E740481C1C}">
                <a14:useLocalDpi xmlns:a14="http://schemas.microsoft.com/office/drawing/2010/main"/>
              </a:ext>
            </a:extLst>
          </a:blip>
          <a:srcRect/>
          <a:stretch/>
        </p:blipFill>
        <p:spPr>
          <a:xfrm>
            <a:off x="0" y="0"/>
            <a:ext cx="12192000" cy="1341120"/>
          </a:xfrm>
          <a:prstGeom prst="rect">
            <a:avLst/>
          </a:prstGeom>
        </p:spPr>
      </p:pic>
      <p:pic>
        <p:nvPicPr>
          <p:cNvPr id="6" name="Picture 5">
            <a:extLst>
              <a:ext uri="{FF2B5EF4-FFF2-40B4-BE49-F238E27FC236}">
                <a16:creationId xmlns:a16="http://schemas.microsoft.com/office/drawing/2014/main" id="{C6E29A8D-71EC-43F7-9CDF-42141AF060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85299" y="6147171"/>
            <a:ext cx="464884" cy="464884"/>
          </a:xfrm>
          <a:prstGeom prst="rect">
            <a:avLst/>
          </a:prstGeom>
        </p:spPr>
      </p:pic>
      <p:sp>
        <p:nvSpPr>
          <p:cNvPr id="21" name="TextBox 19">
            <a:extLst>
              <a:ext uri="{FF2B5EF4-FFF2-40B4-BE49-F238E27FC236}">
                <a16:creationId xmlns:a16="http://schemas.microsoft.com/office/drawing/2014/main" id="{C80F331A-102F-4D8E-BF60-7286AE531851}"/>
              </a:ext>
            </a:extLst>
          </p:cNvPr>
          <p:cNvSpPr txBox="1"/>
          <p:nvPr userDrawn="1"/>
        </p:nvSpPr>
        <p:spPr>
          <a:xfrm>
            <a:off x="369116" y="6485985"/>
            <a:ext cx="125034" cy="110800"/>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rtl="0" fontAlgn="base">
              <a:lnSpc>
                <a:spcPct val="90000"/>
              </a:lnSpc>
              <a:spcBef>
                <a:spcPct val="0"/>
              </a:spcBef>
              <a:spcAft>
                <a:spcPct val="0"/>
              </a:spcAft>
              <a:buClr>
                <a:schemeClr val="bg1"/>
              </a:buClr>
            </a:pPr>
            <a:fld id="{58EC7406-F4CC-4ABF-902E-2AF4E70E5C0F}" type="slidenum">
              <a:rPr lang="en-US" sz="800" b="0" kern="1200" smtClean="0">
                <a:solidFill>
                  <a:srgbClr val="7F7F7F"/>
                </a:solidFill>
                <a:latin typeface="+mn-lt"/>
                <a:ea typeface="+mn-ea"/>
                <a:cs typeface="+mn-cs"/>
              </a:rPr>
              <a:pPr algn="r" rtl="0" fontAlgn="base">
                <a:lnSpc>
                  <a:spcPct val="90000"/>
                </a:lnSpc>
                <a:spcBef>
                  <a:spcPct val="0"/>
                </a:spcBef>
                <a:spcAft>
                  <a:spcPct val="0"/>
                </a:spcAft>
                <a:buClr>
                  <a:schemeClr val="bg1"/>
                </a:buClr>
              </a:pPr>
              <a:t>‹#›</a:t>
            </a:fld>
            <a:endParaRPr lang="en-US" sz="800" b="0" kern="1200" err="1">
              <a:solidFill>
                <a:srgbClr val="7F7F7F"/>
              </a:solidFill>
              <a:latin typeface="+mn-lt"/>
              <a:ea typeface="+mn-ea"/>
              <a:cs typeface="+mn-cs"/>
            </a:endParaRPr>
          </a:p>
        </p:txBody>
      </p:sp>
      <p:sp>
        <p:nvSpPr>
          <p:cNvPr id="22" name="TextBox 16">
            <a:extLst>
              <a:ext uri="{FF2B5EF4-FFF2-40B4-BE49-F238E27FC236}">
                <a16:creationId xmlns:a16="http://schemas.microsoft.com/office/drawing/2014/main" id="{748CA5B5-F6EB-4A6C-9C79-A2F679C82FDC}"/>
              </a:ext>
            </a:extLst>
          </p:cNvPr>
          <p:cNvSpPr txBox="1"/>
          <p:nvPr userDrawn="1"/>
        </p:nvSpPr>
        <p:spPr>
          <a:xfrm>
            <a:off x="524067" y="6485985"/>
            <a:ext cx="184346" cy="110800"/>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rtl="0" fontAlgn="base">
              <a:lnSpc>
                <a:spcPct val="90000"/>
              </a:lnSpc>
              <a:spcBef>
                <a:spcPct val="0"/>
              </a:spcBef>
              <a:spcAft>
                <a:spcPct val="0"/>
              </a:spcAft>
              <a:buClr>
                <a:schemeClr val="bg1"/>
              </a:buClr>
            </a:pPr>
            <a:r>
              <a:rPr lang="en-US" sz="800" kern="1200">
                <a:solidFill>
                  <a:srgbClr val="7F7F7F"/>
                </a:solidFill>
                <a:latin typeface="+mn-lt"/>
                <a:ea typeface="+mn-ea"/>
                <a:cs typeface="+mn-cs"/>
              </a:rPr>
              <a:t>of Y</a:t>
            </a:r>
          </a:p>
        </p:txBody>
      </p:sp>
      <p:sp>
        <p:nvSpPr>
          <p:cNvPr id="23" name="fl" descr="                              Dell - Internal Use - Confidential&#10;">
            <a:extLst>
              <a:ext uri="{FF2B5EF4-FFF2-40B4-BE49-F238E27FC236}">
                <a16:creationId xmlns:a16="http://schemas.microsoft.com/office/drawing/2014/main" id="{E56E3449-76E3-4D0B-B878-2BA5C39CEF34}"/>
              </a:ext>
            </a:extLst>
          </p:cNvPr>
          <p:cNvSpPr txBox="1"/>
          <p:nvPr userDrawn="1"/>
        </p:nvSpPr>
        <p:spPr>
          <a:xfrm>
            <a:off x="893105" y="6484958"/>
            <a:ext cx="1554913" cy="110800"/>
          </a:xfrm>
          <a:prstGeom prst="rect">
            <a:avLst/>
          </a:prstGeom>
          <a:noFill/>
        </p:spPr>
        <p:txBody>
          <a:bodyPr vert="horz" wrap="none" lIns="0" tIns="0" rIns="0" bIns="0" rtlCol="0" anchor="ctr" anchorCtr="0">
            <a:spAutoFit/>
          </a:bodyPr>
          <a:lstStyle>
            <a:defPPr>
              <a:defRPr lang="en-US"/>
            </a:defPPr>
            <a:lvl1pPr marL="0" marR="0" indent="0" defTabSz="914400" eaLnBrk="1" latinLnBrk="0" hangingPunct="1">
              <a:lnSpc>
                <a:spcPct val="90000"/>
              </a:lnSpc>
              <a:spcBef>
                <a:spcPts val="100"/>
              </a:spcBef>
              <a:spcAft>
                <a:spcPts val="100"/>
              </a:spcAft>
              <a:buClrTx/>
              <a:buSzTx/>
              <a:buFontTx/>
              <a:buNone/>
              <a:tabLst/>
              <a:defRPr sz="600" b="0" i="0" u="none" baseline="0">
                <a:solidFill>
                  <a:srgbClr val="7F7F7F"/>
                </a:solidFill>
                <a:latin typeface="+mn-lt"/>
              </a:defRPr>
            </a:lvl1pPr>
          </a:lstStyle>
          <a:p>
            <a:pPr lvl="0"/>
            <a:r>
              <a:rPr lang="en-US" sz="800" b="1"/>
              <a:t>Dell - Internal Use - Confidential</a:t>
            </a:r>
          </a:p>
        </p:txBody>
      </p:sp>
      <p:sp>
        <p:nvSpPr>
          <p:cNvPr id="25" name="Text Placeholder 24">
            <a:extLst>
              <a:ext uri="{FF2B5EF4-FFF2-40B4-BE49-F238E27FC236}">
                <a16:creationId xmlns:a16="http://schemas.microsoft.com/office/drawing/2014/main" id="{D5CA1BBD-A41D-47E4-A903-BA12D3DE90D2}"/>
              </a:ext>
            </a:extLst>
          </p:cNvPr>
          <p:cNvSpPr>
            <a:spLocks noGrp="1"/>
          </p:cNvSpPr>
          <p:nvPr>
            <p:ph type="body" sz="quarter" idx="10" hasCustomPrompt="1"/>
          </p:nvPr>
        </p:nvSpPr>
        <p:spPr>
          <a:xfrm>
            <a:off x="307000" y="263496"/>
            <a:ext cx="11013017" cy="803585"/>
          </a:xfrm>
          <a:prstGeom prst="rect">
            <a:avLst/>
          </a:prstGeom>
        </p:spPr>
        <p:txBody>
          <a:bodyPr/>
          <a:lstStyle>
            <a:lvl1pPr marL="0" marR="0" indent="0" algn="l" defTabSz="1219170" rtl="0" eaLnBrk="1" fontAlgn="base" latinLnBrk="0" hangingPunct="1">
              <a:lnSpc>
                <a:spcPts val="5600"/>
              </a:lnSpc>
              <a:spcBef>
                <a:spcPct val="0"/>
              </a:spcBef>
              <a:spcAft>
                <a:spcPct val="0"/>
              </a:spcAft>
              <a:buClrTx/>
              <a:buSzTx/>
              <a:buFontTx/>
              <a:buNone/>
              <a:tabLst/>
              <a:defRPr/>
            </a:lvl1pPr>
            <a:lvl2pPr marL="455071" indent="0">
              <a:buNone/>
              <a:defRPr/>
            </a:lvl2pPr>
          </a:lstStyle>
          <a:p>
            <a:pPr marL="0" marR="0" lvl="0" indent="0" algn="l" defTabSz="1219170" rtl="0" eaLnBrk="1" fontAlgn="base" latinLnBrk="0" hangingPunct="1">
              <a:lnSpc>
                <a:spcPts val="5600"/>
              </a:lnSpc>
              <a:spcBef>
                <a:spcPct val="0"/>
              </a:spcBef>
              <a:spcAft>
                <a:spcPct val="0"/>
              </a:spcAft>
              <a:buClrTx/>
              <a:buSzTx/>
              <a:buFontTx/>
              <a:buNone/>
              <a:tabLst/>
              <a:defRPr/>
            </a:pPr>
            <a:r>
              <a:rPr kumimoji="0" lang="en-US" sz="2667" b="0" i="0" u="none" strike="noStrike" kern="1200" cap="all" spc="400" normalizeH="0" baseline="0" noProof="0">
                <a:ln>
                  <a:noFill/>
                </a:ln>
                <a:solidFill>
                  <a:srgbClr val="444444"/>
                </a:solidFill>
                <a:effectLst/>
                <a:uLnTx/>
                <a:uFillTx/>
                <a:latin typeface="+mj-lt"/>
                <a:ea typeface="+mn-ea"/>
                <a:cs typeface="+mn-cs"/>
              </a:rPr>
              <a:t>Click to edit Product Line Intro Slide</a:t>
            </a:r>
          </a:p>
        </p:txBody>
      </p:sp>
      <p:cxnSp>
        <p:nvCxnSpPr>
          <p:cNvPr id="20" name="Straight Connector 19">
            <a:extLst>
              <a:ext uri="{FF2B5EF4-FFF2-40B4-BE49-F238E27FC236}">
                <a16:creationId xmlns:a16="http://schemas.microsoft.com/office/drawing/2014/main" id="{0E5E99AE-7B39-4228-A79C-4BE956186CE6}"/>
              </a:ext>
            </a:extLst>
          </p:cNvPr>
          <p:cNvCxnSpPr>
            <a:cxnSpLocks/>
          </p:cNvCxnSpPr>
          <p:nvPr userDrawn="1"/>
        </p:nvCxnSpPr>
        <p:spPr>
          <a:xfrm>
            <a:off x="473445" y="1036256"/>
            <a:ext cx="401569" cy="0"/>
          </a:xfrm>
          <a:prstGeom prst="line">
            <a:avLst/>
          </a:prstGeom>
          <a:ln w="44450">
            <a:solidFill>
              <a:srgbClr val="4444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470148"/>
      </p:ext>
    </p:extLst>
  </p:cSld>
  <p:clrMapOvr>
    <a:masterClrMapping/>
  </p:clrMapOvr>
  <p:transition spd="med">
    <p:wipe dir="r"/>
  </p:transition>
  <p:extLst>
    <p:ext uri="{DCECCB84-F9BA-43D5-87BE-67443E8EF086}">
      <p15:sldGuideLst xmlns:p15="http://schemas.microsoft.com/office/powerpoint/2012/main">
        <p15:guide id="1" orient="horz" pos="492">
          <p15:clr>
            <a:srgbClr val="FBAE40"/>
          </p15:clr>
        </p15:guide>
        <p15:guide id="2" orient="horz" pos="39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roduct info slide">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E29A8D-71EC-43F7-9CDF-42141AF060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85299" y="6147171"/>
            <a:ext cx="464884" cy="464884"/>
          </a:xfrm>
          <a:prstGeom prst="rect">
            <a:avLst/>
          </a:prstGeom>
        </p:spPr>
      </p:pic>
      <p:sp>
        <p:nvSpPr>
          <p:cNvPr id="4" name="Table Placeholder 3">
            <a:extLst>
              <a:ext uri="{FF2B5EF4-FFF2-40B4-BE49-F238E27FC236}">
                <a16:creationId xmlns:a16="http://schemas.microsoft.com/office/drawing/2014/main" id="{9BED74E3-AA8F-4CC2-AC1A-3DCED3FC73A3}"/>
              </a:ext>
            </a:extLst>
          </p:cNvPr>
          <p:cNvSpPr>
            <a:spLocks noGrp="1"/>
          </p:cNvSpPr>
          <p:nvPr>
            <p:ph type="tbl" sz="quarter" idx="10"/>
          </p:nvPr>
        </p:nvSpPr>
        <p:spPr>
          <a:xfrm>
            <a:off x="554567" y="1528233"/>
            <a:ext cx="10864851" cy="4531784"/>
          </a:xfrm>
          <a:prstGeom prst="rect">
            <a:avLst/>
          </a:prstGeom>
        </p:spPr>
        <p:txBody>
          <a:bodyPr/>
          <a:lstStyle>
            <a:lvl1pPr>
              <a:defRPr>
                <a:solidFill>
                  <a:schemeClr val="tx1"/>
                </a:solidFill>
              </a:defRPr>
            </a:lvl1pPr>
          </a:lstStyle>
          <a:p>
            <a:r>
              <a:rPr lang="en-US"/>
              <a:t>Click icon to add table</a:t>
            </a:r>
          </a:p>
        </p:txBody>
      </p:sp>
      <p:sp>
        <p:nvSpPr>
          <p:cNvPr id="10" name="TextBox 19">
            <a:extLst>
              <a:ext uri="{FF2B5EF4-FFF2-40B4-BE49-F238E27FC236}">
                <a16:creationId xmlns:a16="http://schemas.microsoft.com/office/drawing/2014/main" id="{87D97565-4190-4945-BE45-C176ACA3EC9A}"/>
              </a:ext>
            </a:extLst>
          </p:cNvPr>
          <p:cNvSpPr txBox="1"/>
          <p:nvPr userDrawn="1"/>
        </p:nvSpPr>
        <p:spPr>
          <a:xfrm>
            <a:off x="369116" y="6485985"/>
            <a:ext cx="125034" cy="110800"/>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rtl="0" fontAlgn="base">
              <a:lnSpc>
                <a:spcPct val="90000"/>
              </a:lnSpc>
              <a:spcBef>
                <a:spcPct val="0"/>
              </a:spcBef>
              <a:spcAft>
                <a:spcPct val="0"/>
              </a:spcAft>
              <a:buClr>
                <a:schemeClr val="bg1"/>
              </a:buClr>
            </a:pPr>
            <a:fld id="{58EC7406-F4CC-4ABF-902E-2AF4E70E5C0F}" type="slidenum">
              <a:rPr lang="en-US" sz="800" b="0" kern="1200" smtClean="0">
                <a:solidFill>
                  <a:srgbClr val="7F7F7F"/>
                </a:solidFill>
                <a:latin typeface="+mn-lt"/>
                <a:ea typeface="+mn-ea"/>
                <a:cs typeface="+mn-cs"/>
              </a:rPr>
              <a:pPr algn="r" rtl="0" fontAlgn="base">
                <a:lnSpc>
                  <a:spcPct val="90000"/>
                </a:lnSpc>
                <a:spcBef>
                  <a:spcPct val="0"/>
                </a:spcBef>
                <a:spcAft>
                  <a:spcPct val="0"/>
                </a:spcAft>
                <a:buClr>
                  <a:schemeClr val="bg1"/>
                </a:buClr>
              </a:pPr>
              <a:t>‹#›</a:t>
            </a:fld>
            <a:endParaRPr lang="en-US" sz="800" b="0" kern="1200" err="1">
              <a:solidFill>
                <a:srgbClr val="7F7F7F"/>
              </a:solidFill>
              <a:latin typeface="+mn-lt"/>
              <a:ea typeface="+mn-ea"/>
              <a:cs typeface="+mn-cs"/>
            </a:endParaRPr>
          </a:p>
        </p:txBody>
      </p:sp>
      <p:sp>
        <p:nvSpPr>
          <p:cNvPr id="12" name="TextBox 16">
            <a:extLst>
              <a:ext uri="{FF2B5EF4-FFF2-40B4-BE49-F238E27FC236}">
                <a16:creationId xmlns:a16="http://schemas.microsoft.com/office/drawing/2014/main" id="{E848F959-39E2-4A73-8B5E-74870644833B}"/>
              </a:ext>
            </a:extLst>
          </p:cNvPr>
          <p:cNvSpPr txBox="1"/>
          <p:nvPr userDrawn="1"/>
        </p:nvSpPr>
        <p:spPr>
          <a:xfrm>
            <a:off x="524067" y="6485985"/>
            <a:ext cx="184346" cy="110800"/>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rtl="0" fontAlgn="base">
              <a:lnSpc>
                <a:spcPct val="90000"/>
              </a:lnSpc>
              <a:spcBef>
                <a:spcPct val="0"/>
              </a:spcBef>
              <a:spcAft>
                <a:spcPct val="0"/>
              </a:spcAft>
              <a:buClr>
                <a:schemeClr val="bg1"/>
              </a:buClr>
            </a:pPr>
            <a:r>
              <a:rPr lang="en-US" sz="800" kern="1200">
                <a:solidFill>
                  <a:srgbClr val="7F7F7F"/>
                </a:solidFill>
                <a:latin typeface="+mn-lt"/>
                <a:ea typeface="+mn-ea"/>
                <a:cs typeface="+mn-cs"/>
              </a:rPr>
              <a:t>of Y</a:t>
            </a:r>
          </a:p>
        </p:txBody>
      </p:sp>
      <p:sp>
        <p:nvSpPr>
          <p:cNvPr id="13" name="fl" descr="                              Dell - Internal Use - Confidential&#10;">
            <a:extLst>
              <a:ext uri="{FF2B5EF4-FFF2-40B4-BE49-F238E27FC236}">
                <a16:creationId xmlns:a16="http://schemas.microsoft.com/office/drawing/2014/main" id="{EBE281FF-109B-4801-A161-2E00A85B7AC9}"/>
              </a:ext>
            </a:extLst>
          </p:cNvPr>
          <p:cNvSpPr txBox="1"/>
          <p:nvPr userDrawn="1"/>
        </p:nvSpPr>
        <p:spPr>
          <a:xfrm>
            <a:off x="893105" y="6484958"/>
            <a:ext cx="1554913" cy="110800"/>
          </a:xfrm>
          <a:prstGeom prst="rect">
            <a:avLst/>
          </a:prstGeom>
          <a:noFill/>
        </p:spPr>
        <p:txBody>
          <a:bodyPr vert="horz" wrap="none" lIns="0" tIns="0" rIns="0" bIns="0" rtlCol="0" anchor="ctr" anchorCtr="0">
            <a:spAutoFit/>
          </a:bodyPr>
          <a:lstStyle>
            <a:defPPr>
              <a:defRPr lang="en-US"/>
            </a:defPPr>
            <a:lvl1pPr marL="0" marR="0" indent="0" defTabSz="914400" eaLnBrk="1" latinLnBrk="0" hangingPunct="1">
              <a:lnSpc>
                <a:spcPct val="90000"/>
              </a:lnSpc>
              <a:spcBef>
                <a:spcPts val="100"/>
              </a:spcBef>
              <a:spcAft>
                <a:spcPts val="100"/>
              </a:spcAft>
              <a:buClrTx/>
              <a:buSzTx/>
              <a:buFontTx/>
              <a:buNone/>
              <a:tabLst/>
              <a:defRPr sz="600" b="0" i="0" u="none" baseline="0">
                <a:solidFill>
                  <a:srgbClr val="7F7F7F"/>
                </a:solidFill>
                <a:latin typeface="+mn-lt"/>
              </a:defRPr>
            </a:lvl1pPr>
          </a:lstStyle>
          <a:p>
            <a:pPr lvl="0"/>
            <a:r>
              <a:rPr lang="en-US" sz="800" b="1"/>
              <a:t>Dell - Internal Use - Confidential</a:t>
            </a:r>
          </a:p>
        </p:txBody>
      </p:sp>
      <p:sp>
        <p:nvSpPr>
          <p:cNvPr id="14" name="Text Placeholder 23">
            <a:extLst>
              <a:ext uri="{FF2B5EF4-FFF2-40B4-BE49-F238E27FC236}">
                <a16:creationId xmlns:a16="http://schemas.microsoft.com/office/drawing/2014/main" id="{82128B94-E94B-4FAC-B9A9-A8C5E74867B6}"/>
              </a:ext>
            </a:extLst>
          </p:cNvPr>
          <p:cNvSpPr>
            <a:spLocks noGrp="1"/>
          </p:cNvSpPr>
          <p:nvPr>
            <p:ph type="body" sz="quarter" idx="11" hasCustomPrompt="1"/>
          </p:nvPr>
        </p:nvSpPr>
        <p:spPr>
          <a:xfrm>
            <a:off x="362746" y="88176"/>
            <a:ext cx="11463495" cy="760352"/>
          </a:xfrm>
          <a:prstGeom prst="rect">
            <a:avLst/>
          </a:prstGeom>
        </p:spPr>
        <p:txBody>
          <a:bodyPr/>
          <a:lstStyle>
            <a:lvl1pPr marL="0" marR="0" indent="0" algn="l" defTabSz="1219170" rtl="0" eaLnBrk="1" fontAlgn="base" latinLnBrk="0" hangingPunct="1">
              <a:lnSpc>
                <a:spcPts val="5600"/>
              </a:lnSpc>
              <a:spcBef>
                <a:spcPct val="0"/>
              </a:spcBef>
              <a:spcAft>
                <a:spcPct val="0"/>
              </a:spcAft>
              <a:buClrTx/>
              <a:buSzTx/>
              <a:buFontTx/>
              <a:buNone/>
              <a:tabLst/>
              <a:defRPr/>
            </a:lvl1pPr>
          </a:lstStyle>
          <a:p>
            <a:pPr marL="0" marR="0" lvl="0" indent="0" algn="l" defTabSz="1219170" rtl="0" eaLnBrk="1" fontAlgn="base" latinLnBrk="0" hangingPunct="1">
              <a:lnSpc>
                <a:spcPts val="5600"/>
              </a:lnSpc>
              <a:spcBef>
                <a:spcPct val="0"/>
              </a:spcBef>
              <a:spcAft>
                <a:spcPct val="0"/>
              </a:spcAft>
              <a:buClrTx/>
              <a:buSzTx/>
              <a:buFontTx/>
              <a:buNone/>
              <a:tabLst/>
              <a:defRPr/>
            </a:pPr>
            <a:r>
              <a:rPr kumimoji="0" lang="en-US" sz="2667" b="0" i="0" u="none" strike="noStrike" kern="1200" cap="all" spc="400" normalizeH="0" baseline="0" noProof="0">
                <a:ln>
                  <a:noFill/>
                </a:ln>
                <a:solidFill>
                  <a:srgbClr val="444444"/>
                </a:solidFill>
                <a:effectLst/>
                <a:uLnTx/>
                <a:uFillTx/>
                <a:latin typeface="+mj-lt"/>
                <a:ea typeface="+mn-ea"/>
                <a:cs typeface="+mn-cs"/>
              </a:rPr>
              <a:t>Click to edit Product Info Slide</a:t>
            </a:r>
          </a:p>
        </p:txBody>
      </p:sp>
      <p:sp>
        <p:nvSpPr>
          <p:cNvPr id="16" name="Text Placeholder 25">
            <a:extLst>
              <a:ext uri="{FF2B5EF4-FFF2-40B4-BE49-F238E27FC236}">
                <a16:creationId xmlns:a16="http://schemas.microsoft.com/office/drawing/2014/main" id="{F7536AB0-98BF-451A-8D5E-4CEF2FFE8234}"/>
              </a:ext>
            </a:extLst>
          </p:cNvPr>
          <p:cNvSpPr>
            <a:spLocks noGrp="1"/>
          </p:cNvSpPr>
          <p:nvPr>
            <p:ph type="body" sz="quarter" idx="12" hasCustomPrompt="1"/>
          </p:nvPr>
        </p:nvSpPr>
        <p:spPr>
          <a:xfrm>
            <a:off x="384278" y="808160"/>
            <a:ext cx="11464289" cy="227949"/>
          </a:xfrm>
          <a:prstGeom prst="rect">
            <a:avLst/>
          </a:prstGeom>
        </p:spPr>
        <p:txBody>
          <a:bodyPr/>
          <a:lstStyle>
            <a:lvl1pPr marL="0" marR="0" indent="0" algn="l" defTabSz="1219170" rtl="0" eaLnBrk="1" fontAlgn="base" latinLnBrk="0" hangingPunct="1">
              <a:lnSpc>
                <a:spcPct val="100000"/>
              </a:lnSpc>
              <a:spcBef>
                <a:spcPct val="0"/>
              </a:spcBef>
              <a:spcAft>
                <a:spcPct val="0"/>
              </a:spcAft>
              <a:buClrTx/>
              <a:buSzTx/>
              <a:buFontTx/>
              <a:buNone/>
              <a:tabLst/>
              <a:defRPr/>
            </a:lvl1p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067" b="0" i="0" u="none" strike="noStrike" kern="1200" cap="all" spc="400" normalizeH="0" baseline="0" noProof="0">
                <a:ln>
                  <a:noFill/>
                </a:ln>
                <a:solidFill>
                  <a:srgbClr val="444444"/>
                </a:solidFill>
                <a:effectLst/>
                <a:uLnTx/>
                <a:uFillTx/>
                <a:latin typeface="Arial" charset="0"/>
                <a:ea typeface="+mn-ea"/>
                <a:cs typeface="+mn-cs"/>
              </a:rPr>
              <a:t>Click to edit Subtitle here</a:t>
            </a:r>
          </a:p>
        </p:txBody>
      </p:sp>
      <p:cxnSp>
        <p:nvCxnSpPr>
          <p:cNvPr id="11" name="Straight Connector 10">
            <a:extLst>
              <a:ext uri="{FF2B5EF4-FFF2-40B4-BE49-F238E27FC236}">
                <a16:creationId xmlns:a16="http://schemas.microsoft.com/office/drawing/2014/main" id="{ED68FB65-4232-4BDD-9EA0-BD6E839D7ACC}"/>
              </a:ext>
            </a:extLst>
          </p:cNvPr>
          <p:cNvCxnSpPr/>
          <p:nvPr userDrawn="1"/>
        </p:nvCxnSpPr>
        <p:spPr>
          <a:xfrm>
            <a:off x="515976" y="1185455"/>
            <a:ext cx="401569" cy="0"/>
          </a:xfrm>
          <a:prstGeom prst="line">
            <a:avLst/>
          </a:prstGeom>
          <a:ln w="44450">
            <a:solidFill>
              <a:srgbClr val="4444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712702"/>
      </p:ext>
    </p:extLst>
  </p:cSld>
  <p:clrMapOvr>
    <a:masterClrMapping/>
  </p:clrMapOvr>
  <p:transition spd="med">
    <p:wipe dir="r"/>
  </p:transition>
  <p:extLst>
    <p:ext uri="{DCECCB84-F9BA-43D5-87BE-67443E8EF086}">
      <p15:sldGuideLst xmlns:p15="http://schemas.microsoft.com/office/powerpoint/2012/main">
        <p15:guide id="1" orient="horz" pos="32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w we win slide">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E29A8D-71EC-43F7-9CDF-42141AF060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85299" y="6147171"/>
            <a:ext cx="464884" cy="464884"/>
          </a:xfrm>
          <a:prstGeom prst="rect">
            <a:avLst/>
          </a:prstGeom>
        </p:spPr>
      </p:pic>
      <p:cxnSp>
        <p:nvCxnSpPr>
          <p:cNvPr id="9" name="Straight Connector 8">
            <a:extLst>
              <a:ext uri="{FF2B5EF4-FFF2-40B4-BE49-F238E27FC236}">
                <a16:creationId xmlns:a16="http://schemas.microsoft.com/office/drawing/2014/main" id="{4F2A2AD6-9DAC-477D-B3AE-F588E02D5D6F}"/>
              </a:ext>
            </a:extLst>
          </p:cNvPr>
          <p:cNvCxnSpPr/>
          <p:nvPr userDrawn="1"/>
        </p:nvCxnSpPr>
        <p:spPr>
          <a:xfrm>
            <a:off x="504957" y="884356"/>
            <a:ext cx="401569" cy="0"/>
          </a:xfrm>
          <a:prstGeom prst="line">
            <a:avLst/>
          </a:prstGeom>
          <a:ln w="44450">
            <a:solidFill>
              <a:srgbClr val="444444"/>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704B1CE-BEFF-4920-9A44-954C79F212FE}"/>
              </a:ext>
            </a:extLst>
          </p:cNvPr>
          <p:cNvSpPr txBox="1"/>
          <p:nvPr userDrawn="1"/>
        </p:nvSpPr>
        <p:spPr>
          <a:xfrm>
            <a:off x="369116" y="6485985"/>
            <a:ext cx="125034" cy="110800"/>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rtl="0" fontAlgn="base">
              <a:lnSpc>
                <a:spcPct val="90000"/>
              </a:lnSpc>
              <a:spcBef>
                <a:spcPct val="0"/>
              </a:spcBef>
              <a:spcAft>
                <a:spcPct val="0"/>
              </a:spcAft>
              <a:buClr>
                <a:schemeClr val="bg1"/>
              </a:buClr>
            </a:pPr>
            <a:fld id="{58EC7406-F4CC-4ABF-902E-2AF4E70E5C0F}" type="slidenum">
              <a:rPr lang="en-US" sz="800" b="0" kern="1200" smtClean="0">
                <a:solidFill>
                  <a:srgbClr val="7F7F7F"/>
                </a:solidFill>
                <a:latin typeface="+mn-lt"/>
                <a:ea typeface="+mn-ea"/>
                <a:cs typeface="+mn-cs"/>
              </a:rPr>
              <a:pPr algn="r" rtl="0" fontAlgn="base">
                <a:lnSpc>
                  <a:spcPct val="90000"/>
                </a:lnSpc>
                <a:spcBef>
                  <a:spcPct val="0"/>
                </a:spcBef>
                <a:spcAft>
                  <a:spcPct val="0"/>
                </a:spcAft>
                <a:buClr>
                  <a:schemeClr val="bg1"/>
                </a:buClr>
              </a:pPr>
              <a:t>‹#›</a:t>
            </a:fld>
            <a:endParaRPr lang="en-US" sz="800" b="0" kern="1200" err="1">
              <a:solidFill>
                <a:srgbClr val="7F7F7F"/>
              </a:solidFill>
              <a:latin typeface="+mn-lt"/>
              <a:ea typeface="+mn-ea"/>
              <a:cs typeface="+mn-cs"/>
            </a:endParaRPr>
          </a:p>
        </p:txBody>
      </p:sp>
      <p:sp>
        <p:nvSpPr>
          <p:cNvPr id="21" name="TextBox 16">
            <a:extLst>
              <a:ext uri="{FF2B5EF4-FFF2-40B4-BE49-F238E27FC236}">
                <a16:creationId xmlns:a16="http://schemas.microsoft.com/office/drawing/2014/main" id="{9CABAF02-B7E5-48E7-8750-CFD7BC4F3AAA}"/>
              </a:ext>
            </a:extLst>
          </p:cNvPr>
          <p:cNvSpPr txBox="1"/>
          <p:nvPr userDrawn="1"/>
        </p:nvSpPr>
        <p:spPr>
          <a:xfrm>
            <a:off x="524067" y="6485985"/>
            <a:ext cx="184346" cy="110800"/>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rtl="0" fontAlgn="base">
              <a:lnSpc>
                <a:spcPct val="90000"/>
              </a:lnSpc>
              <a:spcBef>
                <a:spcPct val="0"/>
              </a:spcBef>
              <a:spcAft>
                <a:spcPct val="0"/>
              </a:spcAft>
              <a:buClr>
                <a:schemeClr val="bg1"/>
              </a:buClr>
            </a:pPr>
            <a:r>
              <a:rPr lang="en-US" sz="800" kern="1200">
                <a:solidFill>
                  <a:srgbClr val="7F7F7F"/>
                </a:solidFill>
                <a:latin typeface="+mn-lt"/>
                <a:ea typeface="+mn-ea"/>
                <a:cs typeface="+mn-cs"/>
              </a:rPr>
              <a:t>of Y</a:t>
            </a:r>
          </a:p>
        </p:txBody>
      </p:sp>
      <p:sp>
        <p:nvSpPr>
          <p:cNvPr id="22" name="fl" descr="                              Dell - Internal Use - Confidential&#10;">
            <a:extLst>
              <a:ext uri="{FF2B5EF4-FFF2-40B4-BE49-F238E27FC236}">
                <a16:creationId xmlns:a16="http://schemas.microsoft.com/office/drawing/2014/main" id="{A2633FC9-C8E7-496A-BA2A-B4879DECBDB5}"/>
              </a:ext>
            </a:extLst>
          </p:cNvPr>
          <p:cNvSpPr txBox="1"/>
          <p:nvPr userDrawn="1"/>
        </p:nvSpPr>
        <p:spPr>
          <a:xfrm>
            <a:off x="893105" y="6484958"/>
            <a:ext cx="1554913" cy="110800"/>
          </a:xfrm>
          <a:prstGeom prst="rect">
            <a:avLst/>
          </a:prstGeom>
          <a:noFill/>
        </p:spPr>
        <p:txBody>
          <a:bodyPr vert="horz" wrap="none" lIns="0" tIns="0" rIns="0" bIns="0" rtlCol="0" anchor="ctr" anchorCtr="0">
            <a:spAutoFit/>
          </a:bodyPr>
          <a:lstStyle>
            <a:defPPr>
              <a:defRPr lang="en-US"/>
            </a:defPPr>
            <a:lvl1pPr marL="0" marR="0" indent="0" defTabSz="914400" eaLnBrk="1" latinLnBrk="0" hangingPunct="1">
              <a:lnSpc>
                <a:spcPct val="90000"/>
              </a:lnSpc>
              <a:spcBef>
                <a:spcPts val="100"/>
              </a:spcBef>
              <a:spcAft>
                <a:spcPts val="100"/>
              </a:spcAft>
              <a:buClrTx/>
              <a:buSzTx/>
              <a:buFontTx/>
              <a:buNone/>
              <a:tabLst/>
              <a:defRPr sz="600" b="0" i="0" u="none" baseline="0">
                <a:solidFill>
                  <a:srgbClr val="7F7F7F"/>
                </a:solidFill>
                <a:latin typeface="+mn-lt"/>
              </a:defRPr>
            </a:lvl1pPr>
          </a:lstStyle>
          <a:p>
            <a:pPr lvl="0"/>
            <a:r>
              <a:rPr lang="en-US" sz="800" b="1"/>
              <a:t>Dell - Internal Use - Confidential</a:t>
            </a:r>
          </a:p>
        </p:txBody>
      </p:sp>
      <p:sp>
        <p:nvSpPr>
          <p:cNvPr id="24" name="Text Placeholder 23">
            <a:extLst>
              <a:ext uri="{FF2B5EF4-FFF2-40B4-BE49-F238E27FC236}">
                <a16:creationId xmlns:a16="http://schemas.microsoft.com/office/drawing/2014/main" id="{B37F3330-ECB0-4A43-8FF8-3BD727D830FD}"/>
              </a:ext>
            </a:extLst>
          </p:cNvPr>
          <p:cNvSpPr>
            <a:spLocks noGrp="1"/>
          </p:cNvSpPr>
          <p:nvPr>
            <p:ph type="body" sz="quarter" idx="10" hasCustomPrompt="1"/>
          </p:nvPr>
        </p:nvSpPr>
        <p:spPr>
          <a:xfrm>
            <a:off x="362746" y="88176"/>
            <a:ext cx="11463495" cy="760352"/>
          </a:xfrm>
          <a:prstGeom prst="rect">
            <a:avLst/>
          </a:prstGeom>
        </p:spPr>
        <p:txBody>
          <a:bodyPr/>
          <a:lstStyle>
            <a:lvl1pPr marL="0" marR="0" indent="0" algn="l" defTabSz="1219170" rtl="0" eaLnBrk="1" fontAlgn="base" latinLnBrk="0" hangingPunct="1">
              <a:lnSpc>
                <a:spcPts val="5600"/>
              </a:lnSpc>
              <a:spcBef>
                <a:spcPct val="0"/>
              </a:spcBef>
              <a:spcAft>
                <a:spcPct val="0"/>
              </a:spcAft>
              <a:buClrTx/>
              <a:buSzTx/>
              <a:buFontTx/>
              <a:buNone/>
              <a:tabLst/>
              <a:defRPr/>
            </a:lvl1pPr>
          </a:lstStyle>
          <a:p>
            <a:pPr>
              <a:lnSpc>
                <a:spcPts val="4200"/>
              </a:lnSpc>
            </a:pPr>
            <a:r>
              <a:rPr lang="en-US" sz="2667" b="0" cap="all" spc="400">
                <a:solidFill>
                  <a:srgbClr val="444444"/>
                </a:solidFill>
                <a:latin typeface="+mj-lt"/>
              </a:rPr>
              <a:t>How we win: [product name]</a:t>
            </a:r>
          </a:p>
        </p:txBody>
      </p:sp>
      <p:sp>
        <p:nvSpPr>
          <p:cNvPr id="28" name="Table Placeholder 27">
            <a:extLst>
              <a:ext uri="{FF2B5EF4-FFF2-40B4-BE49-F238E27FC236}">
                <a16:creationId xmlns:a16="http://schemas.microsoft.com/office/drawing/2014/main" id="{4D9ECFFD-C98A-46EC-A9C9-E27B3DA1BC58}"/>
              </a:ext>
            </a:extLst>
          </p:cNvPr>
          <p:cNvSpPr>
            <a:spLocks noGrp="1"/>
          </p:cNvSpPr>
          <p:nvPr>
            <p:ph type="tbl" sz="quarter" idx="12"/>
          </p:nvPr>
        </p:nvSpPr>
        <p:spPr>
          <a:xfrm>
            <a:off x="374200" y="2417232"/>
            <a:ext cx="11440584" cy="3729939"/>
          </a:xfrm>
          <a:prstGeom prst="rect">
            <a:avLst/>
          </a:prstGeom>
        </p:spPr>
        <p:txBody>
          <a:bodyPr/>
          <a:lstStyle>
            <a:lvl1pPr>
              <a:defRPr>
                <a:solidFill>
                  <a:schemeClr val="tx1"/>
                </a:solidFill>
              </a:defRPr>
            </a:lvl1pPr>
          </a:lstStyle>
          <a:p>
            <a:r>
              <a:rPr lang="en-US"/>
              <a:t>Click icon to add table</a:t>
            </a:r>
          </a:p>
        </p:txBody>
      </p:sp>
      <p:sp>
        <p:nvSpPr>
          <p:cNvPr id="29" name="Text Placeholder 18">
            <a:extLst>
              <a:ext uri="{FF2B5EF4-FFF2-40B4-BE49-F238E27FC236}">
                <a16:creationId xmlns:a16="http://schemas.microsoft.com/office/drawing/2014/main" id="{E38D77E4-4BAA-4234-B74A-7DA0F9142BED}"/>
              </a:ext>
            </a:extLst>
          </p:cNvPr>
          <p:cNvSpPr>
            <a:spLocks noGrp="1"/>
          </p:cNvSpPr>
          <p:nvPr>
            <p:ph type="body" sz="quarter" idx="13" hasCustomPrompt="1"/>
          </p:nvPr>
        </p:nvSpPr>
        <p:spPr>
          <a:xfrm>
            <a:off x="362745" y="1200686"/>
            <a:ext cx="7773348" cy="1086937"/>
          </a:xfrm>
          <a:prstGeom prst="rect">
            <a:avLst/>
          </a:prstGeom>
        </p:spPr>
        <p:txBody>
          <a:bodyPr/>
          <a:lstStyle>
            <a:lvl2pPr marL="0" marR="0" indent="0" algn="l" defTabSz="1625519" rtl="0" eaLnBrk="1" fontAlgn="auto" latinLnBrk="0" hangingPunct="1">
              <a:lnSpc>
                <a:spcPct val="100000"/>
              </a:lnSpc>
              <a:spcBef>
                <a:spcPts val="533"/>
              </a:spcBef>
              <a:spcAft>
                <a:spcPts val="0"/>
              </a:spcAft>
              <a:buClr>
                <a:srgbClr val="0085C3"/>
              </a:buClr>
              <a:buSzTx/>
              <a:buFont typeface="Arial" panose="020B0604020202020204" pitchFamily="34" charset="0"/>
              <a:buChar char="•"/>
              <a:tabLst/>
              <a:defRPr>
                <a:solidFill>
                  <a:schemeClr val="tx1"/>
                </a:solidFill>
              </a:defRPr>
            </a:lvl2pPr>
          </a:lstStyle>
          <a:p>
            <a:pPr marL="88898" marR="0" lvl="1" indent="0" algn="l" defTabSz="1625519" rtl="0" eaLnBrk="1" fontAlgn="auto" latinLnBrk="0" hangingPunct="1">
              <a:lnSpc>
                <a:spcPct val="100000"/>
              </a:lnSpc>
              <a:spcBef>
                <a:spcPts val="0"/>
              </a:spcBef>
              <a:spcAft>
                <a:spcPts val="0"/>
              </a:spcAft>
              <a:buClr>
                <a:srgbClr val="0085C3"/>
              </a:buClr>
              <a:buSzTx/>
              <a:buFont typeface="Arial" panose="020B0604020202020204" pitchFamily="34" charset="0"/>
              <a:buNone/>
              <a:tabLst/>
              <a:defRPr/>
            </a:pPr>
            <a:r>
              <a:rPr kumimoji="0" lang="en-US" sz="1200" b="0" i="0" u="none" strike="noStrike" kern="1200" cap="none" spc="0" normalizeH="0" baseline="0" noProof="0">
                <a:ln>
                  <a:noFill/>
                </a:ln>
                <a:solidFill>
                  <a:srgbClr val="444444"/>
                </a:solidFill>
                <a:effectLst/>
                <a:uLnTx/>
                <a:uFillTx/>
                <a:latin typeface="Arial" charset="0"/>
                <a:ea typeface="+mn-ea"/>
                <a:cs typeface="+mn-cs"/>
              </a:rPr>
              <a:t>Description</a:t>
            </a:r>
          </a:p>
          <a:p>
            <a:pPr marL="317492" marR="0" lvl="1" indent="-228594" algn="l" defTabSz="1625519" rtl="0" eaLnBrk="1" fontAlgn="auto" latinLnBrk="0" hangingPunct="1">
              <a:lnSpc>
                <a:spcPct val="100000"/>
              </a:lnSpc>
              <a:spcBef>
                <a:spcPts val="533"/>
              </a:spcBef>
              <a:spcAft>
                <a:spcPts val="0"/>
              </a:spcAft>
              <a:buClr>
                <a:srgbClr val="0085C3"/>
              </a:buClr>
              <a:buSzTx/>
              <a:buFont typeface="Arial" panose="020B0604020202020204" pitchFamily="34" charset="0"/>
              <a:buChar char="•"/>
              <a:tabLst/>
              <a:defRPr/>
            </a:pPr>
            <a:r>
              <a:rPr kumimoji="0" lang="en-US" sz="1200" b="0" i="0" u="none" strike="noStrike" kern="1200" cap="none" spc="0" normalizeH="0" baseline="0" noProof="0">
                <a:ln>
                  <a:noFill/>
                </a:ln>
                <a:solidFill>
                  <a:srgbClr val="444444"/>
                </a:solidFill>
                <a:effectLst/>
                <a:uLnTx/>
                <a:uFillTx/>
                <a:latin typeface="Arial" charset="0"/>
                <a:ea typeface="+mn-ea"/>
                <a:cs typeface="+mn-cs"/>
              </a:rPr>
              <a:t>Bullet</a:t>
            </a:r>
          </a:p>
          <a:p>
            <a:pPr marL="317492" marR="0" lvl="1" indent="-228594" algn="l" defTabSz="1625519" rtl="0" eaLnBrk="1" fontAlgn="auto" latinLnBrk="0" hangingPunct="1">
              <a:lnSpc>
                <a:spcPct val="100000"/>
              </a:lnSpc>
              <a:spcBef>
                <a:spcPts val="533"/>
              </a:spcBef>
              <a:spcAft>
                <a:spcPts val="0"/>
              </a:spcAft>
              <a:buClr>
                <a:srgbClr val="0085C3"/>
              </a:buClr>
              <a:buSzTx/>
              <a:buFont typeface="Arial" panose="020B0604020202020204" pitchFamily="34" charset="0"/>
              <a:buChar char="•"/>
              <a:tabLst/>
              <a:defRPr/>
            </a:pPr>
            <a:r>
              <a:rPr kumimoji="0" lang="en-US" sz="1200" b="0" i="0" u="none" strike="noStrike" kern="1200" cap="none" spc="0" normalizeH="0" baseline="0" noProof="0">
                <a:ln>
                  <a:noFill/>
                </a:ln>
                <a:solidFill>
                  <a:srgbClr val="444444"/>
                </a:solidFill>
                <a:effectLst/>
                <a:uLnTx/>
                <a:uFillTx/>
                <a:latin typeface="Arial" charset="0"/>
                <a:ea typeface="+mn-ea"/>
                <a:cs typeface="+mn-cs"/>
              </a:rPr>
              <a:t>Bullet </a:t>
            </a:r>
          </a:p>
        </p:txBody>
      </p:sp>
    </p:spTree>
    <p:extLst>
      <p:ext uri="{BB962C8B-B14F-4D97-AF65-F5344CB8AC3E}">
        <p14:creationId xmlns:p14="http://schemas.microsoft.com/office/powerpoint/2010/main" val="4104658645"/>
      </p:ext>
    </p:extLst>
  </p:cSld>
  <p:clrMapOvr>
    <a:masterClrMapping/>
  </p:clrMapOvr>
  <p:transition spd="med">
    <p:wipe dir="r"/>
  </p:transition>
  <p:extLst>
    <p:ext uri="{DCECCB84-F9BA-43D5-87BE-67443E8EF086}">
      <p15:sldGuideLst xmlns:p15="http://schemas.microsoft.com/office/powerpoint/2012/main">
        <p15:guide id="1" orient="horz" pos="4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2527302" y="6433773"/>
            <a:ext cx="866049" cy="166199"/>
          </a:xfrm>
          <a:prstGeom prst="rect">
            <a:avLst/>
          </a:prstGeom>
          <a:noFill/>
        </p:spPr>
        <p:txBody>
          <a:bodyPr wrap="square" lIns="0" tIns="0" rIns="0" bIns="0" rtlCol="0" anchor="ctr">
            <a:spAutoFit/>
          </a:bodyPr>
          <a:lstStyle/>
          <a:p>
            <a:pPr>
              <a:lnSpc>
                <a:spcPct val="90000"/>
              </a:lnSpc>
              <a:spcBef>
                <a:spcPts val="800"/>
              </a:spcBef>
              <a:spcAft>
                <a:spcPts val="0"/>
              </a:spcAft>
              <a:buClr>
                <a:schemeClr val="bg1"/>
              </a:buClr>
            </a:pPr>
            <a:fld id="{E00CF047-7350-4707-AA1A-E56FA69586CC}" type="datetime1">
              <a:rPr lang="en-US" sz="1200" smtClean="0">
                <a:solidFill>
                  <a:schemeClr val="bg2">
                    <a:lumMod val="50000"/>
                    <a:lumOff val="50000"/>
                  </a:schemeClr>
                </a:solidFill>
                <a:latin typeface="+mn-lt"/>
              </a:rPr>
              <a:pPr>
                <a:lnSpc>
                  <a:spcPct val="90000"/>
                </a:lnSpc>
                <a:spcBef>
                  <a:spcPts val="800"/>
                </a:spcBef>
                <a:spcAft>
                  <a:spcPts val="0"/>
                </a:spcAft>
                <a:buClr>
                  <a:schemeClr val="bg1"/>
                </a:buClr>
              </a:pPr>
              <a:t>5/4/2021</a:t>
            </a:fld>
            <a:endParaRPr lang="en-US" sz="1200">
              <a:solidFill>
                <a:schemeClr val="bg2">
                  <a:lumMod val="50000"/>
                  <a:lumOff val="50000"/>
                </a:schemeClr>
              </a:solidFill>
              <a:latin typeface="+mn-lt"/>
            </a:endParaRPr>
          </a:p>
        </p:txBody>
      </p:sp>
      <p:sp>
        <p:nvSpPr>
          <p:cNvPr id="13" name="TextBox 12" hidden="1"/>
          <p:cNvSpPr txBox="1"/>
          <p:nvPr/>
        </p:nvSpPr>
        <p:spPr>
          <a:xfrm>
            <a:off x="2527302" y="6433773"/>
            <a:ext cx="866049" cy="166199"/>
          </a:xfrm>
          <a:prstGeom prst="rect">
            <a:avLst/>
          </a:prstGeom>
          <a:noFill/>
        </p:spPr>
        <p:txBody>
          <a:bodyPr wrap="square" lIns="0" tIns="0" rIns="0" bIns="0" rtlCol="0" anchor="ctr">
            <a:spAutoFit/>
          </a:bodyPr>
          <a:lstStyle/>
          <a:p>
            <a:pPr>
              <a:lnSpc>
                <a:spcPct val="90000"/>
              </a:lnSpc>
              <a:spcBef>
                <a:spcPts val="800"/>
              </a:spcBef>
              <a:spcAft>
                <a:spcPts val="0"/>
              </a:spcAft>
              <a:buClr>
                <a:schemeClr val="bg1"/>
              </a:buClr>
            </a:pPr>
            <a:fld id="{E00CF047-7350-4707-AA1A-E56FA69586CC}" type="datetime1">
              <a:rPr lang="en-US" sz="1200" smtClean="0">
                <a:solidFill>
                  <a:schemeClr val="bg2">
                    <a:lumMod val="50000"/>
                    <a:lumOff val="50000"/>
                  </a:schemeClr>
                </a:solidFill>
                <a:latin typeface="+mn-lt"/>
              </a:rPr>
              <a:pPr>
                <a:lnSpc>
                  <a:spcPct val="90000"/>
                </a:lnSpc>
                <a:spcBef>
                  <a:spcPts val="800"/>
                </a:spcBef>
                <a:spcAft>
                  <a:spcPts val="0"/>
                </a:spcAft>
                <a:buClr>
                  <a:schemeClr val="bg1"/>
                </a:buClr>
              </a:pPr>
              <a:t>5/4/2021</a:t>
            </a:fld>
            <a:endParaRPr lang="en-US" sz="1200">
              <a:solidFill>
                <a:schemeClr val="bg2">
                  <a:lumMod val="50000"/>
                  <a:lumOff val="50000"/>
                </a:schemeClr>
              </a:solidFill>
              <a:latin typeface="+mn-lt"/>
            </a:endParaRPr>
          </a:p>
        </p:txBody>
      </p:sp>
      <p:pic>
        <p:nvPicPr>
          <p:cNvPr id="3" name="Picture 2"/>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11385299" y="6147171"/>
            <a:ext cx="464884" cy="464884"/>
          </a:xfrm>
          <a:prstGeom prst="rect">
            <a:avLst/>
          </a:prstGeom>
        </p:spPr>
      </p:pic>
      <p:sp>
        <p:nvSpPr>
          <p:cNvPr id="7" name="TextBox 19"/>
          <p:cNvSpPr txBox="1"/>
          <p:nvPr userDrawn="1"/>
        </p:nvSpPr>
        <p:spPr>
          <a:xfrm>
            <a:off x="369116" y="6485985"/>
            <a:ext cx="125034" cy="110800"/>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rtl="0" fontAlgn="base">
              <a:lnSpc>
                <a:spcPct val="90000"/>
              </a:lnSpc>
              <a:spcBef>
                <a:spcPct val="0"/>
              </a:spcBef>
              <a:spcAft>
                <a:spcPct val="0"/>
              </a:spcAft>
              <a:buClr>
                <a:schemeClr val="bg1"/>
              </a:buClr>
            </a:pPr>
            <a:fld id="{58EC7406-F4CC-4ABF-902E-2AF4E70E5C0F}" type="slidenum">
              <a:rPr lang="en-US" sz="800" b="0" kern="1200" smtClean="0">
                <a:solidFill>
                  <a:srgbClr val="7F7F7F"/>
                </a:solidFill>
                <a:latin typeface="+mn-lt"/>
                <a:ea typeface="+mn-ea"/>
                <a:cs typeface="+mn-cs"/>
              </a:rPr>
              <a:pPr algn="r" rtl="0" fontAlgn="base">
                <a:lnSpc>
                  <a:spcPct val="90000"/>
                </a:lnSpc>
                <a:spcBef>
                  <a:spcPct val="0"/>
                </a:spcBef>
                <a:spcAft>
                  <a:spcPct val="0"/>
                </a:spcAft>
                <a:buClr>
                  <a:schemeClr val="bg1"/>
                </a:buClr>
              </a:pPr>
              <a:t>‹#›</a:t>
            </a:fld>
            <a:endParaRPr lang="en-US" sz="800" b="0" kern="1200" err="1">
              <a:solidFill>
                <a:srgbClr val="7F7F7F"/>
              </a:solidFill>
              <a:latin typeface="+mn-lt"/>
              <a:ea typeface="+mn-ea"/>
              <a:cs typeface="+mn-cs"/>
            </a:endParaRPr>
          </a:p>
        </p:txBody>
      </p:sp>
      <p:sp>
        <p:nvSpPr>
          <p:cNvPr id="8" name="TextBox 16"/>
          <p:cNvSpPr txBox="1"/>
          <p:nvPr userDrawn="1"/>
        </p:nvSpPr>
        <p:spPr>
          <a:xfrm>
            <a:off x="524067" y="6485985"/>
            <a:ext cx="184346" cy="110800"/>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rtl="0" fontAlgn="base">
              <a:lnSpc>
                <a:spcPct val="90000"/>
              </a:lnSpc>
              <a:spcBef>
                <a:spcPct val="0"/>
              </a:spcBef>
              <a:spcAft>
                <a:spcPct val="0"/>
              </a:spcAft>
              <a:buClr>
                <a:schemeClr val="bg1"/>
              </a:buClr>
            </a:pPr>
            <a:r>
              <a:rPr lang="en-US" sz="800" kern="1200">
                <a:solidFill>
                  <a:srgbClr val="7F7F7F"/>
                </a:solidFill>
                <a:latin typeface="+mn-lt"/>
                <a:ea typeface="+mn-ea"/>
                <a:cs typeface="+mn-cs"/>
              </a:rPr>
              <a:t>of Y</a:t>
            </a:r>
          </a:p>
        </p:txBody>
      </p:sp>
      <p:sp>
        <p:nvSpPr>
          <p:cNvPr id="10" name="fl" descr="                                              Internal Use - Confidential &#10;&#10;"/>
          <p:cNvSpPr txBox="1"/>
          <p:nvPr userDrawn="1"/>
        </p:nvSpPr>
        <p:spPr>
          <a:xfrm>
            <a:off x="0" y="6165605"/>
            <a:ext cx="4238340" cy="605102"/>
          </a:xfrm>
          <a:prstGeom prst="rect">
            <a:avLst/>
          </a:prstGeom>
          <a:noFill/>
        </p:spPr>
        <p:txBody>
          <a:bodyPr vert="horz" wrap="none" lIns="0" tIns="0" rIns="0" bIns="0" rtlCol="0" anchor="ctr" anchorCtr="0">
            <a:spAutoFit/>
          </a:bodyPr>
          <a:lstStyle>
            <a:defPPr>
              <a:defRPr lang="en-US"/>
            </a:defPPr>
            <a:lvl1pPr marL="0" marR="0" indent="0" defTabSz="914400" eaLnBrk="1" latinLnBrk="0" hangingPunct="1">
              <a:lnSpc>
                <a:spcPct val="90000"/>
              </a:lnSpc>
              <a:spcBef>
                <a:spcPts val="100"/>
              </a:spcBef>
              <a:spcAft>
                <a:spcPts val="100"/>
              </a:spcAft>
              <a:buClrTx/>
              <a:buSzTx/>
              <a:buFontTx/>
              <a:buNone/>
              <a:tabLst/>
              <a:defRPr sz="600" b="0" i="0" u="none" baseline="0">
                <a:solidFill>
                  <a:srgbClr val="7F7F7F"/>
                </a:solidFill>
                <a:latin typeface="+mn-lt"/>
              </a:defRPr>
            </a:lvl1pPr>
          </a:lstStyle>
          <a:p>
            <a:pPr lvl="0" algn="l"/>
            <a:r>
              <a:rPr lang="en-US" sz="1333" b="0" i="0" u="none" baseline="0">
                <a:solidFill>
                  <a:srgbClr val="808080"/>
                </a:solidFill>
                <a:latin typeface="arial" panose="020B0604020202020204" pitchFamily="34" charset="0"/>
              </a:rPr>
              <a:t>                                              Internal Use - Confidential </a:t>
            </a:r>
          </a:p>
          <a:p>
            <a:pPr lvl="0" algn="l"/>
            <a:endParaRPr lang="en-US" sz="1333" b="0" i="0" u="none" baseline="0">
              <a:solidFill>
                <a:srgbClr val="808080"/>
              </a:solidFill>
              <a:latin typeface="arial" panose="020B0604020202020204" pitchFamily="34" charset="0"/>
            </a:endParaRPr>
          </a:p>
          <a:p>
            <a:pPr lvl="0" algn="l"/>
            <a:endParaRPr lang="en-US" sz="1333" b="0" i="0" u="none" baseline="0">
              <a:solidFill>
                <a:srgbClr val="808080"/>
              </a:solidFill>
              <a:latin typeface="arial" panose="020B0604020202020204" pitchFamily="34" charset="0"/>
            </a:endParaRPr>
          </a:p>
        </p:txBody>
      </p:sp>
      <p:sp>
        <p:nvSpPr>
          <p:cNvPr id="4" name="MSIPCMContentMarking" descr="{&quot;HashCode&quot;:-1757866826,&quot;Placement&quot;:&quot;Header&quot;}">
            <a:extLst>
              <a:ext uri="{FF2B5EF4-FFF2-40B4-BE49-F238E27FC236}">
                <a16:creationId xmlns:a16="http://schemas.microsoft.com/office/drawing/2014/main" id="{9619E7DD-ED4F-4622-80C2-10056B264CDD}"/>
              </a:ext>
            </a:extLst>
          </p:cNvPr>
          <p:cNvSpPr txBox="1"/>
          <p:nvPr userDrawn="1"/>
        </p:nvSpPr>
        <p:spPr>
          <a:xfrm>
            <a:off x="0" y="0"/>
            <a:ext cx="2633403" cy="262344"/>
          </a:xfrm>
          <a:prstGeom prst="rect">
            <a:avLst/>
          </a:prstGeom>
          <a:noFill/>
        </p:spPr>
        <p:txBody>
          <a:bodyPr vert="horz" wrap="square" lIns="0" tIns="0" rIns="0" bIns="0" rtlCol="0" anchor="ctr" anchorCtr="1">
            <a:spAutoFit/>
          </a:bodyPr>
          <a:lstStyle/>
          <a:p>
            <a:pPr algn="l">
              <a:spcBef>
                <a:spcPts val="0"/>
              </a:spcBef>
              <a:spcAft>
                <a:spcPts val="0"/>
              </a:spcAft>
              <a:buClr>
                <a:schemeClr val="bg1"/>
              </a:buClr>
            </a:pPr>
            <a:r>
              <a:rPr lang="en-US" sz="1000">
                <a:solidFill>
                  <a:srgbClr val="737373"/>
                </a:solidFill>
                <a:latin typeface="Calibri" panose="020F0502020204030204" pitchFamily="34" charset="0"/>
              </a:rPr>
              <a:t>Dell Customer Communication - Confidential</a:t>
            </a:r>
            <a:endParaRPr lang="en-US" sz="1000" dirty="0" err="1">
              <a:solidFill>
                <a:srgbClr val="737373"/>
              </a:solidFill>
              <a:latin typeface="Calibri" panose="020F0502020204030204" pitchFamily="34" charset="0"/>
            </a:endParaRPr>
          </a:p>
        </p:txBody>
      </p:sp>
    </p:spTree>
    <p:extLst>
      <p:ext uri="{BB962C8B-B14F-4D97-AF65-F5344CB8AC3E}">
        <p14:creationId xmlns:p14="http://schemas.microsoft.com/office/powerpoint/2010/main" val="290158848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ransition spd="med">
    <p:wipe dir="r"/>
  </p:transition>
  <p:hf hdr="0" ftr="0" dt="0"/>
  <p:txStyles>
    <p:titleStyle>
      <a:lvl1pPr algn="l" rtl="0" eaLnBrk="1" fontAlgn="base" hangingPunct="1">
        <a:lnSpc>
          <a:spcPct val="90000"/>
        </a:lnSpc>
        <a:spcBef>
          <a:spcPct val="0"/>
        </a:spcBef>
        <a:spcAft>
          <a:spcPct val="0"/>
        </a:spcAft>
        <a:defRPr sz="3733"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4267" b="1">
          <a:solidFill>
            <a:schemeClr val="accent1"/>
          </a:solidFill>
          <a:latin typeface="Arial Black" pitchFamily="34" charset="0"/>
        </a:defRPr>
      </a:lvl2pPr>
      <a:lvl3pPr algn="l" rtl="0" eaLnBrk="1" fontAlgn="base" hangingPunct="1">
        <a:lnSpc>
          <a:spcPct val="80000"/>
        </a:lnSpc>
        <a:spcBef>
          <a:spcPct val="0"/>
        </a:spcBef>
        <a:spcAft>
          <a:spcPct val="0"/>
        </a:spcAft>
        <a:defRPr sz="4267" b="1">
          <a:solidFill>
            <a:schemeClr val="accent1"/>
          </a:solidFill>
          <a:latin typeface="Arial Black" pitchFamily="34" charset="0"/>
        </a:defRPr>
      </a:lvl3pPr>
      <a:lvl4pPr algn="l" rtl="0" eaLnBrk="1" fontAlgn="base" hangingPunct="1">
        <a:lnSpc>
          <a:spcPct val="80000"/>
        </a:lnSpc>
        <a:spcBef>
          <a:spcPct val="0"/>
        </a:spcBef>
        <a:spcAft>
          <a:spcPct val="0"/>
        </a:spcAft>
        <a:defRPr sz="4267" b="1">
          <a:solidFill>
            <a:schemeClr val="accent1"/>
          </a:solidFill>
          <a:latin typeface="Arial Black" pitchFamily="34" charset="0"/>
        </a:defRPr>
      </a:lvl4pPr>
      <a:lvl5pPr algn="l" rtl="0" eaLnBrk="1" fontAlgn="base" hangingPunct="1">
        <a:lnSpc>
          <a:spcPct val="80000"/>
        </a:lnSpc>
        <a:spcBef>
          <a:spcPct val="0"/>
        </a:spcBef>
        <a:spcAft>
          <a:spcPct val="0"/>
        </a:spcAft>
        <a:defRPr sz="4267" b="1">
          <a:solidFill>
            <a:schemeClr val="accent1"/>
          </a:solidFill>
          <a:latin typeface="Arial Black" pitchFamily="34" charset="0"/>
        </a:defRPr>
      </a:lvl5pPr>
      <a:lvl6pPr marL="609585" algn="l" rtl="0" eaLnBrk="1" fontAlgn="base" hangingPunct="1">
        <a:lnSpc>
          <a:spcPct val="70000"/>
        </a:lnSpc>
        <a:spcBef>
          <a:spcPct val="0"/>
        </a:spcBef>
        <a:spcAft>
          <a:spcPct val="0"/>
        </a:spcAft>
        <a:defRPr sz="5867" b="1">
          <a:solidFill>
            <a:schemeClr val="accent1"/>
          </a:solidFill>
          <a:latin typeface="Arial Black" pitchFamily="34" charset="0"/>
        </a:defRPr>
      </a:lvl6pPr>
      <a:lvl7pPr marL="1219170" algn="l" rtl="0" eaLnBrk="1" fontAlgn="base" hangingPunct="1">
        <a:lnSpc>
          <a:spcPct val="70000"/>
        </a:lnSpc>
        <a:spcBef>
          <a:spcPct val="0"/>
        </a:spcBef>
        <a:spcAft>
          <a:spcPct val="0"/>
        </a:spcAft>
        <a:defRPr sz="5867" b="1">
          <a:solidFill>
            <a:schemeClr val="accent1"/>
          </a:solidFill>
          <a:latin typeface="Arial Black" pitchFamily="34" charset="0"/>
        </a:defRPr>
      </a:lvl7pPr>
      <a:lvl8pPr marL="1828754" algn="l" rtl="0" eaLnBrk="1" fontAlgn="base" hangingPunct="1">
        <a:lnSpc>
          <a:spcPct val="70000"/>
        </a:lnSpc>
        <a:spcBef>
          <a:spcPct val="0"/>
        </a:spcBef>
        <a:spcAft>
          <a:spcPct val="0"/>
        </a:spcAft>
        <a:defRPr sz="5867" b="1">
          <a:solidFill>
            <a:schemeClr val="accent1"/>
          </a:solidFill>
          <a:latin typeface="Arial Black" pitchFamily="34" charset="0"/>
        </a:defRPr>
      </a:lvl8pPr>
      <a:lvl9pPr marL="2438339" algn="l" rtl="0" eaLnBrk="1" fontAlgn="base" hangingPunct="1">
        <a:lnSpc>
          <a:spcPct val="70000"/>
        </a:lnSpc>
        <a:spcBef>
          <a:spcPct val="0"/>
        </a:spcBef>
        <a:spcAft>
          <a:spcPct val="0"/>
        </a:spcAft>
        <a:defRPr sz="5867" b="1">
          <a:solidFill>
            <a:schemeClr val="accent1"/>
          </a:solidFill>
          <a:latin typeface="Arial Black" pitchFamily="34" charset="0"/>
        </a:defRPr>
      </a:lvl9pPr>
    </p:titleStyle>
    <p:bodyStyle>
      <a:lvl1pPr marL="304792" indent="-304792" algn="l" rtl="0" eaLnBrk="1" fontAlgn="base" hangingPunct="1">
        <a:lnSpc>
          <a:spcPct val="100000"/>
        </a:lnSpc>
        <a:spcBef>
          <a:spcPts val="1600"/>
        </a:spcBef>
        <a:spcAft>
          <a:spcPts val="0"/>
        </a:spcAft>
        <a:buClr>
          <a:srgbClr val="AAAAAA"/>
        </a:buClr>
        <a:buFont typeface="Arial" pitchFamily="34" charset="0"/>
        <a:buChar char="•"/>
        <a:defRPr sz="1867">
          <a:solidFill>
            <a:srgbClr val="000000"/>
          </a:solidFill>
          <a:latin typeface="+mj-lt"/>
          <a:ea typeface="Museo Sans For Dell" pitchFamily="2" charset="0"/>
          <a:cs typeface="+mn-cs"/>
        </a:defRPr>
      </a:lvl1pPr>
      <a:lvl2pPr marL="766214" indent="-311143" algn="l" rtl="0" eaLnBrk="1" fontAlgn="base" hangingPunct="1">
        <a:lnSpc>
          <a:spcPct val="100000"/>
        </a:lnSpc>
        <a:spcBef>
          <a:spcPts val="400"/>
        </a:spcBef>
        <a:spcAft>
          <a:spcPts val="0"/>
        </a:spcAft>
        <a:buClr>
          <a:srgbClr val="AAAAAA"/>
        </a:buClr>
        <a:buFont typeface="Museo Sans For Dell" pitchFamily="2" charset="0"/>
        <a:buChar char="–"/>
        <a:defRPr sz="1600" baseline="0">
          <a:solidFill>
            <a:srgbClr val="000000"/>
          </a:solidFill>
          <a:latin typeface="+mj-lt"/>
          <a:ea typeface="Museo Sans For Dell" pitchFamily="2" charset="0"/>
        </a:defRPr>
      </a:lvl2pPr>
      <a:lvl3pPr marL="1212820" indent="-294210" algn="l" rtl="0" eaLnBrk="1" fontAlgn="base" hangingPunct="1">
        <a:lnSpc>
          <a:spcPct val="100000"/>
        </a:lnSpc>
        <a:spcBef>
          <a:spcPts val="400"/>
        </a:spcBef>
        <a:spcAft>
          <a:spcPts val="0"/>
        </a:spcAft>
        <a:buClr>
          <a:srgbClr val="AAAAAA"/>
        </a:buClr>
        <a:buFont typeface="Museo Sans For Dell" pitchFamily="2" charset="0"/>
        <a:buChar char="›"/>
        <a:defRPr sz="1333" baseline="0">
          <a:solidFill>
            <a:srgbClr val="000000"/>
          </a:solidFill>
          <a:latin typeface="+mj-lt"/>
          <a:ea typeface="Museo Sans For Dell" pitchFamily="2" charset="0"/>
        </a:defRPr>
      </a:lvl3pPr>
      <a:lvl4pPr marL="1661542" indent="-296326" algn="l" rtl="0" eaLnBrk="1" fontAlgn="base" hangingPunct="1">
        <a:lnSpc>
          <a:spcPct val="90000"/>
        </a:lnSpc>
        <a:spcBef>
          <a:spcPts val="400"/>
        </a:spcBef>
        <a:spcAft>
          <a:spcPts val="0"/>
        </a:spcAft>
        <a:buClr>
          <a:srgbClr val="AAAAAA"/>
        </a:buClr>
        <a:buFont typeface="Courier New" panose="02070309020205020404" pitchFamily="49" charset="0"/>
        <a:buChar char="o"/>
        <a:defRPr sz="1333" baseline="0">
          <a:solidFill>
            <a:srgbClr val="000000"/>
          </a:solidFill>
          <a:latin typeface="+mj-lt"/>
          <a:ea typeface="Museo Sans For Dell" pitchFamily="2" charset="0"/>
        </a:defRPr>
      </a:lvl4pPr>
      <a:lvl5pPr marL="2144130" indent="-315376" algn="l" rtl="0" eaLnBrk="1" fontAlgn="base" hangingPunct="1">
        <a:lnSpc>
          <a:spcPct val="90000"/>
        </a:lnSpc>
        <a:spcBef>
          <a:spcPts val="1067"/>
        </a:spcBef>
        <a:spcAft>
          <a:spcPct val="0"/>
        </a:spcAft>
        <a:buClr>
          <a:schemeClr val="bg1"/>
        </a:buClr>
        <a:buFont typeface="Museo For Dell 300" pitchFamily="50" charset="0"/>
        <a:buChar char="–"/>
        <a:defRPr sz="2400">
          <a:solidFill>
            <a:schemeClr val="bg2"/>
          </a:solidFill>
          <a:latin typeface="Museo Sans For Dell" pitchFamily="2" charset="0"/>
          <a:ea typeface="Museo Sans For Dell" pitchFamily="2" charset="0"/>
        </a:defRPr>
      </a:lvl5pPr>
      <a:lvl6pPr marL="275371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6pPr>
      <a:lvl7pPr marL="3363300"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7pPr>
      <a:lvl8pPr marL="397288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8pPr>
      <a:lvl9pPr marL="4582469"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3"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techradar.com/uk/news/computing/pc/10-of-the-best-desktop-pcs-of-2015-1304391" TargetMode="External"/><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hyperlink" Target="https://www.cnet.com/news/best-gaming-laptop/" TargetMode="External"/><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C60C93-6FCD-401B-A684-947CCA1C1B3B}"/>
              </a:ext>
            </a:extLst>
          </p:cNvPr>
          <p:cNvSpPr>
            <a:spLocks noGrp="1"/>
          </p:cNvSpPr>
          <p:nvPr>
            <p:ph type="body" sz="quarter" idx="10"/>
          </p:nvPr>
        </p:nvSpPr>
        <p:spPr/>
        <p:txBody>
          <a:bodyPr/>
          <a:lstStyle/>
          <a:p>
            <a:pPr lvl="0">
              <a:defRPr/>
            </a:pPr>
            <a:r>
              <a:rPr lang="en-US" sz="2667" b="1" kern="1200" cap="all" spc="400">
                <a:solidFill>
                  <a:srgbClr val="444444"/>
                </a:solidFill>
                <a:ea typeface="+mn-ea"/>
              </a:rPr>
              <a:t>Dell G Series | </a:t>
            </a:r>
            <a:r>
              <a:rPr lang="en-US" sz="2667" kern="1200" cap="all" spc="400">
                <a:solidFill>
                  <a:srgbClr val="444444"/>
                </a:solidFill>
                <a:ea typeface="+mn-ea"/>
              </a:rPr>
              <a:t>Gaming Laptops</a:t>
            </a:r>
          </a:p>
        </p:txBody>
      </p:sp>
      <p:pic>
        <p:nvPicPr>
          <p:cNvPr id="5" name="Picture 4" descr="A picture containing text, computer, businesscard&#10;&#10;Description automatically generated">
            <a:extLst>
              <a:ext uri="{FF2B5EF4-FFF2-40B4-BE49-F238E27FC236}">
                <a16:creationId xmlns:a16="http://schemas.microsoft.com/office/drawing/2014/main" id="{00BC5AEB-6C46-4FD8-AB28-E1DEB36758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2519" y="2025139"/>
            <a:ext cx="7924800" cy="4051196"/>
          </a:xfrm>
          <a:prstGeom prst="rect">
            <a:avLst/>
          </a:prstGeom>
        </p:spPr>
      </p:pic>
    </p:spTree>
    <p:extLst>
      <p:ext uri="{BB962C8B-B14F-4D97-AF65-F5344CB8AC3E}">
        <p14:creationId xmlns:p14="http://schemas.microsoft.com/office/powerpoint/2010/main" val="3562998654"/>
      </p:ext>
    </p:extLst>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9438DDF-F964-4CAE-AAEE-52D9E91B9E60}"/>
              </a:ext>
            </a:extLst>
          </p:cNvPr>
          <p:cNvSpPr>
            <a:spLocks noGrp="1"/>
          </p:cNvSpPr>
          <p:nvPr>
            <p:ph type="body" sz="quarter" idx="11"/>
          </p:nvPr>
        </p:nvSpPr>
        <p:spPr/>
        <p:txBody>
          <a:bodyPr/>
          <a:lstStyle/>
          <a:p>
            <a:pPr lvl="0">
              <a:defRPr/>
            </a:pPr>
            <a:r>
              <a:rPr lang="en-US" sz="2667" kern="1200" cap="all" spc="400" dirty="0">
                <a:solidFill>
                  <a:srgbClr val="444444"/>
                </a:solidFill>
                <a:ea typeface="+mn-ea"/>
              </a:rPr>
              <a:t>Dell G15 SE</a:t>
            </a:r>
          </a:p>
        </p:txBody>
      </p:sp>
      <p:sp>
        <p:nvSpPr>
          <p:cNvPr id="7" name="Text Placeholder 6">
            <a:extLst>
              <a:ext uri="{FF2B5EF4-FFF2-40B4-BE49-F238E27FC236}">
                <a16:creationId xmlns:a16="http://schemas.microsoft.com/office/drawing/2014/main" id="{C392E013-08AD-42A9-AED2-07C267580767}"/>
              </a:ext>
            </a:extLst>
          </p:cNvPr>
          <p:cNvSpPr>
            <a:spLocks noGrp="1"/>
          </p:cNvSpPr>
          <p:nvPr>
            <p:ph type="body" sz="quarter" idx="12"/>
          </p:nvPr>
        </p:nvSpPr>
        <p:spPr>
          <a:xfrm>
            <a:off x="384278" y="778854"/>
            <a:ext cx="11464289" cy="227949"/>
          </a:xfrm>
        </p:spPr>
        <p:txBody>
          <a:bodyPr/>
          <a:lstStyle/>
          <a:p>
            <a:pPr>
              <a:defRPr/>
            </a:pPr>
            <a:r>
              <a:rPr lang="en-US" sz="1333" kern="1200" cap="all" spc="400" dirty="0">
                <a:solidFill>
                  <a:srgbClr val="444444"/>
                </a:solidFill>
              </a:rPr>
              <a:t>5511</a:t>
            </a:r>
          </a:p>
        </p:txBody>
      </p:sp>
      <p:graphicFrame>
        <p:nvGraphicFramePr>
          <p:cNvPr id="5" name="Table 4">
            <a:extLst>
              <a:ext uri="{FF2B5EF4-FFF2-40B4-BE49-F238E27FC236}">
                <a16:creationId xmlns:a16="http://schemas.microsoft.com/office/drawing/2014/main" id="{35CDC389-2C7F-4C5D-8233-D2DF38057CF0}"/>
              </a:ext>
            </a:extLst>
          </p:cNvPr>
          <p:cNvGraphicFramePr>
            <a:graphicFrameLocks noGrp="1"/>
          </p:cNvGraphicFramePr>
          <p:nvPr/>
        </p:nvGraphicFramePr>
        <p:xfrm>
          <a:off x="426218" y="1284189"/>
          <a:ext cx="11062399" cy="1219200"/>
        </p:xfrm>
        <a:graphic>
          <a:graphicData uri="http://schemas.openxmlformats.org/drawingml/2006/table">
            <a:tbl>
              <a:tblPr firstRow="1" bandRow="1"/>
              <a:tblGrid>
                <a:gridCol w="3834825">
                  <a:extLst>
                    <a:ext uri="{9D8B030D-6E8A-4147-A177-3AD203B41FA5}">
                      <a16:colId xmlns:a16="http://schemas.microsoft.com/office/drawing/2014/main" val="3731947505"/>
                    </a:ext>
                  </a:extLst>
                </a:gridCol>
                <a:gridCol w="5076423">
                  <a:extLst>
                    <a:ext uri="{9D8B030D-6E8A-4147-A177-3AD203B41FA5}">
                      <a16:colId xmlns:a16="http://schemas.microsoft.com/office/drawing/2014/main" val="81409728"/>
                    </a:ext>
                  </a:extLst>
                </a:gridCol>
                <a:gridCol w="2151151">
                  <a:extLst>
                    <a:ext uri="{9D8B030D-6E8A-4147-A177-3AD203B41FA5}">
                      <a16:colId xmlns:a16="http://schemas.microsoft.com/office/drawing/2014/main" val="1513412089"/>
                    </a:ext>
                  </a:extLst>
                </a:gridCol>
              </a:tblGrid>
              <a:tr h="1219200">
                <a:tc>
                  <a:txBody>
                    <a:bodyPr/>
                    <a:lstStyle/>
                    <a:p>
                      <a:pPr marL="66675" marR="0" lvl="1" indent="0" algn="l" defTabSz="1219170" rtl="0" eaLnBrk="1" fontAlgn="auto" latinLnBrk="0" hangingPunct="1">
                        <a:lnSpc>
                          <a:spcPct val="100000"/>
                        </a:lnSpc>
                        <a:spcBef>
                          <a:spcPts val="0"/>
                        </a:spcBef>
                        <a:spcAft>
                          <a:spcPts val="0"/>
                        </a:spcAft>
                        <a:buClr>
                          <a:srgbClr val="0085C3"/>
                        </a:buClr>
                        <a:buSzTx/>
                        <a:buFont typeface="Arial" panose="020B0604020202020204" pitchFamily="34" charset="0"/>
                        <a:buNone/>
                        <a:tabLst/>
                        <a:defRPr/>
                      </a:pPr>
                      <a:r>
                        <a:rPr kumimoji="0" lang="en-US" sz="1100" b="0" i="0" u="none" strike="noStrike" kern="1200" cap="none" spc="0" normalizeH="0" baseline="0" noProof="0" dirty="0">
                          <a:ln>
                            <a:noFill/>
                          </a:ln>
                          <a:solidFill>
                            <a:srgbClr val="444444"/>
                          </a:solidFill>
                          <a:effectLst/>
                          <a:uLnTx/>
                          <a:uFillTx/>
                          <a:latin typeface="+mn-lt"/>
                          <a:ea typeface="+mn-ea"/>
                          <a:cs typeface="+mn-cs"/>
                        </a:rPr>
                        <a:t>Game in style with up to 11th Gen Intel® Core™ i7 processors and NVIDIA</a:t>
                      </a:r>
                      <a:r>
                        <a:rPr kumimoji="0" lang="en-US" sz="1100" b="0" i="0" u="none" strike="noStrike" kern="1200" cap="none" spc="0" normalizeH="0" baseline="30000" noProof="0" dirty="0">
                          <a:ln>
                            <a:noFill/>
                          </a:ln>
                          <a:solidFill>
                            <a:srgbClr val="444444"/>
                          </a:solidFill>
                          <a:effectLst/>
                          <a:uLnTx/>
                          <a:uFillTx/>
                          <a:latin typeface="+mn-lt"/>
                          <a:ea typeface="+mn-ea"/>
                          <a:cs typeface="+mn-cs"/>
                        </a:rPr>
                        <a:t>®</a:t>
                      </a:r>
                      <a:r>
                        <a:rPr kumimoji="0" lang="en-US" sz="1100" b="0" i="0" u="none" strike="noStrike" kern="1200" cap="none" spc="0" normalizeH="0" baseline="0" noProof="0" dirty="0">
                          <a:ln>
                            <a:noFill/>
                          </a:ln>
                          <a:solidFill>
                            <a:srgbClr val="444444"/>
                          </a:solidFill>
                          <a:effectLst/>
                          <a:uLnTx/>
                          <a:uFillTx/>
                          <a:latin typeface="+mn-lt"/>
                          <a:ea typeface="+mn-ea"/>
                          <a:cs typeface="+mn-cs"/>
                        </a:rPr>
                        <a:t> GeForce RTX™ graphics in a sophisticated design for work, school, or gaming almost anywhere. </a:t>
                      </a:r>
                    </a:p>
                    <a:p>
                      <a:pPr marL="66675" marR="0" lvl="1" indent="0" algn="l" defTabSz="1219170" rtl="0" eaLnBrk="1" fontAlgn="auto" latinLnBrk="0" hangingPunct="1">
                        <a:lnSpc>
                          <a:spcPct val="100000"/>
                        </a:lnSpc>
                        <a:spcBef>
                          <a:spcPts val="0"/>
                        </a:spcBef>
                        <a:spcAft>
                          <a:spcPts val="0"/>
                        </a:spcAft>
                        <a:buClr>
                          <a:srgbClr val="0085C3"/>
                        </a:buClr>
                        <a:buSzTx/>
                        <a:buFont typeface="Arial" panose="020B0604020202020204" pitchFamily="34" charset="0"/>
                        <a:buNone/>
                        <a:tabLst/>
                        <a:defRPr/>
                      </a:pPr>
                      <a:endParaRPr kumimoji="0" lang="en-US" sz="800" b="0" i="0" u="none" strike="noStrike" kern="1200" cap="none" spc="0" normalizeH="0" baseline="0" noProof="0" dirty="0">
                        <a:ln>
                          <a:noFill/>
                        </a:ln>
                        <a:solidFill>
                          <a:srgbClr val="444444"/>
                        </a:solidFill>
                        <a:effectLst/>
                        <a:uLnTx/>
                        <a:uFillTx/>
                        <a:latin typeface="+mn-lt"/>
                        <a:ea typeface="+mn-ea"/>
                        <a:cs typeface="+mn-cs"/>
                      </a:endParaRPr>
                    </a:p>
                    <a:p>
                      <a:pPr marL="66675" marR="0" lvl="1" indent="0" algn="l" defTabSz="1219170" rtl="0" eaLnBrk="1" fontAlgn="auto" latinLnBrk="0" hangingPunct="1">
                        <a:lnSpc>
                          <a:spcPct val="100000"/>
                        </a:lnSpc>
                        <a:spcBef>
                          <a:spcPts val="0"/>
                        </a:spcBef>
                        <a:spcAft>
                          <a:spcPts val="0"/>
                        </a:spcAft>
                        <a:buClr>
                          <a:srgbClr val="0085C3"/>
                        </a:buClr>
                        <a:buSzTx/>
                        <a:buFont typeface="Arial" panose="020B0604020202020204" pitchFamily="34" charset="0"/>
                        <a:buNone/>
                        <a:tabLst/>
                        <a:defRPr/>
                      </a:pPr>
                      <a:r>
                        <a:rPr lang="en-US" sz="1100" b="1" dirty="0">
                          <a:solidFill>
                            <a:srgbClr val="444444"/>
                          </a:solidFill>
                          <a:latin typeface="Arial"/>
                          <a:cs typeface="Arial"/>
                        </a:rPr>
                        <a:t>COLOR OPTIONS: </a:t>
                      </a:r>
                      <a:br>
                        <a:rPr lang="en-US" sz="1100" b="1" dirty="0">
                          <a:solidFill>
                            <a:srgbClr val="444444"/>
                          </a:solidFill>
                          <a:latin typeface="Arial"/>
                          <a:cs typeface="Arial"/>
                        </a:rPr>
                      </a:br>
                      <a:r>
                        <a:rPr lang="en-US" sz="1100" b="0" dirty="0">
                          <a:solidFill>
                            <a:srgbClr val="444444"/>
                          </a:solidFill>
                          <a:latin typeface="Arial"/>
                          <a:cs typeface="Arial"/>
                        </a:rPr>
                        <a:t>Obsidian Black</a:t>
                      </a:r>
                      <a:endParaRPr lang="en-US" sz="1100" dirty="0">
                        <a:solidFill>
                          <a:srgbClr val="444444"/>
                        </a:solidFill>
                        <a:latin typeface="Arial"/>
                        <a:cs typeface="Arial"/>
                      </a:endParaRPr>
                    </a:p>
                  </a:txBody>
                  <a:tcPr marL="60960" marR="60960" marT="60960" marB="60960">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US" sz="1100" b="1" i="0" u="none" strike="noStrike" kern="0" cap="all" spc="50" normalizeH="0" baseline="0" noProof="0">
                          <a:ln>
                            <a:noFill/>
                          </a:ln>
                          <a:solidFill>
                            <a:schemeClr val="tx1"/>
                          </a:solidFill>
                          <a:effectLst/>
                          <a:uLnTx/>
                          <a:uFillTx/>
                          <a:latin typeface="+mn-lt"/>
                          <a:ea typeface="Museo For Dell" pitchFamily="2" charset="0"/>
                          <a:cs typeface="+mn-cs"/>
                        </a:rPr>
                        <a:t>Recommended Accessories</a:t>
                      </a:r>
                      <a:r>
                        <a:rPr lang="en-US" sz="1100" b="1" i="0" u="none" strike="noStrike" kern="0" cap="all" spc="50" normalizeH="0" baseline="0" noProof="0">
                          <a:ln>
                            <a:noFill/>
                          </a:ln>
                          <a:solidFill>
                            <a:schemeClr val="tx1"/>
                          </a:solidFill>
                          <a:effectLst/>
                          <a:uLnTx/>
                          <a:uFillTx/>
                          <a:latin typeface="+mn-lt"/>
                          <a:ea typeface="Museo For Dell" pitchFamily="2" charset="0"/>
                          <a:cs typeface="+mn-cs"/>
                        </a:rPr>
                        <a:t> </a:t>
                      </a:r>
                      <a:endParaRPr kumimoji="0" lang="en-US" sz="3200"/>
                    </a:p>
                    <a:p>
                      <a:pPr marL="171450" marR="0" lvl="1" indent="-111125" algn="l" defTabSz="1219170" rtl="0" eaLnBrk="1" fontAlgn="auto" latinLnBrk="0" hangingPunct="1">
                        <a:lnSpc>
                          <a:spcPct val="100000"/>
                        </a:lnSpc>
                        <a:spcBef>
                          <a:spcPts val="100"/>
                        </a:spcBef>
                        <a:spcAft>
                          <a:spcPts val="0"/>
                        </a:spcAft>
                        <a:buClr>
                          <a:srgbClr val="0085C3"/>
                        </a:buClr>
                        <a:buSzTx/>
                        <a:buFont typeface="Arial" panose="020B0604020202020204" pitchFamily="34" charset="0"/>
                        <a:buChar char="•"/>
                        <a:tabLst/>
                        <a:defRPr/>
                      </a:pPr>
                      <a:r>
                        <a:rPr lang="en-US" sz="1100" b="0">
                          <a:solidFill>
                            <a:srgbClr val="444444"/>
                          </a:solidFill>
                          <a:latin typeface="+mn-lt"/>
                        </a:rPr>
                        <a:t>Dell Gaming Backpack 17 | GM1720PM</a:t>
                      </a:r>
                    </a:p>
                    <a:p>
                      <a:pPr marL="171450" marR="0" lvl="1" indent="-111125" algn="l" defTabSz="1219170" rtl="0" eaLnBrk="1" fontAlgn="auto" latinLnBrk="0" hangingPunct="1">
                        <a:lnSpc>
                          <a:spcPct val="100000"/>
                        </a:lnSpc>
                        <a:spcBef>
                          <a:spcPts val="100"/>
                        </a:spcBef>
                        <a:spcAft>
                          <a:spcPts val="0"/>
                        </a:spcAft>
                        <a:buClr>
                          <a:srgbClr val="0085C3"/>
                        </a:buClr>
                        <a:buSzTx/>
                        <a:buFont typeface="Arial" panose="020B0604020202020204" pitchFamily="34" charset="0"/>
                        <a:buChar char="•"/>
                        <a:tabLst/>
                        <a:defRPr/>
                      </a:pPr>
                      <a:r>
                        <a:rPr lang="en-US" sz="1100" b="0">
                          <a:solidFill>
                            <a:srgbClr val="444444"/>
                          </a:solidFill>
                          <a:latin typeface="+mn-lt"/>
                        </a:rPr>
                        <a:t>Dell 32 Curved Gaming Monitor | S3220DGF</a:t>
                      </a:r>
                    </a:p>
                    <a:p>
                      <a:pPr marL="171450" marR="0" lvl="1" indent="-111125" algn="l" defTabSz="1219170" rtl="0" eaLnBrk="1" fontAlgn="auto" latinLnBrk="0" hangingPunct="1">
                        <a:lnSpc>
                          <a:spcPct val="100000"/>
                        </a:lnSpc>
                        <a:spcBef>
                          <a:spcPts val="100"/>
                        </a:spcBef>
                        <a:spcAft>
                          <a:spcPts val="0"/>
                        </a:spcAft>
                        <a:buClr>
                          <a:srgbClr val="0085C3"/>
                        </a:buClr>
                        <a:buSzTx/>
                        <a:buFont typeface="Arial" panose="020B0604020202020204" pitchFamily="34" charset="0"/>
                        <a:buChar char="•"/>
                        <a:tabLst/>
                        <a:defRPr/>
                      </a:pPr>
                      <a:r>
                        <a:rPr lang="en-US" sz="1100" b="0">
                          <a:solidFill>
                            <a:srgbClr val="444444"/>
                          </a:solidFill>
                          <a:latin typeface="+mn-lt"/>
                        </a:rPr>
                        <a:t>Alienware 7.1 Gaming Headset | AW510H</a:t>
                      </a:r>
                    </a:p>
                    <a:p>
                      <a:pPr marL="171450" marR="0" lvl="1" indent="-111125" algn="l" defTabSz="1219170" rtl="0" eaLnBrk="1" fontAlgn="auto" latinLnBrk="0" hangingPunct="1">
                        <a:lnSpc>
                          <a:spcPct val="100000"/>
                        </a:lnSpc>
                        <a:spcBef>
                          <a:spcPts val="100"/>
                        </a:spcBef>
                        <a:spcAft>
                          <a:spcPts val="0"/>
                        </a:spcAft>
                        <a:buClr>
                          <a:srgbClr val="0085C3"/>
                        </a:buClr>
                        <a:buSzTx/>
                        <a:buFont typeface="Arial" panose="020B0604020202020204" pitchFamily="34" charset="0"/>
                        <a:buChar char="•"/>
                        <a:tabLst/>
                        <a:defRPr/>
                      </a:pPr>
                      <a:r>
                        <a:rPr lang="en-US" sz="1100" b="0">
                          <a:solidFill>
                            <a:srgbClr val="444444"/>
                          </a:solidFill>
                          <a:latin typeface="+mn-lt"/>
                        </a:rPr>
                        <a:t>Alienware Wired Gaming Mouse | AW510M</a:t>
                      </a:r>
                    </a:p>
                    <a:p>
                      <a:pPr marL="171450" marR="0" lvl="1" indent="-111125" algn="l" defTabSz="1219170" rtl="0" eaLnBrk="1" fontAlgn="auto" latinLnBrk="0" hangingPunct="1">
                        <a:lnSpc>
                          <a:spcPct val="100000"/>
                        </a:lnSpc>
                        <a:spcBef>
                          <a:spcPts val="100"/>
                        </a:spcBef>
                        <a:spcAft>
                          <a:spcPts val="0"/>
                        </a:spcAft>
                        <a:buClr>
                          <a:srgbClr val="0085C3"/>
                        </a:buClr>
                        <a:buSzTx/>
                        <a:buFont typeface="Arial" panose="020B0604020202020204" pitchFamily="34" charset="0"/>
                        <a:buChar char="•"/>
                        <a:tabLst/>
                        <a:defRPr/>
                      </a:pPr>
                      <a:r>
                        <a:rPr lang="en-US" sz="1100" b="0">
                          <a:solidFill>
                            <a:srgbClr val="444444"/>
                          </a:solidFill>
                          <a:latin typeface="+mn-lt"/>
                        </a:rPr>
                        <a:t>Alienware Low-Profile Mechanical Gaming Keyboard | AW510K</a:t>
                      </a:r>
                      <a:endParaRPr lang="en-US" sz="1100" b="0" dirty="0">
                        <a:solidFill>
                          <a:srgbClr val="444444"/>
                        </a:solidFill>
                        <a:latin typeface="+mn-lt"/>
                      </a:endParaRPr>
                    </a:p>
                  </a:txBody>
                  <a:tcPr marL="60960" marR="60960" marT="60960" marB="60960">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31775" marR="0" lvl="1" indent="-171450" algn="l" defTabSz="1219170" rtl="0" eaLnBrk="1" fontAlgn="auto" latinLnBrk="0" hangingPunct="1">
                        <a:lnSpc>
                          <a:spcPct val="100000"/>
                        </a:lnSpc>
                        <a:spcBef>
                          <a:spcPts val="100"/>
                        </a:spcBef>
                        <a:spcAft>
                          <a:spcPts val="0"/>
                        </a:spcAft>
                        <a:buClr>
                          <a:srgbClr val="0085C3"/>
                        </a:buClr>
                        <a:buSzTx/>
                        <a:buFont typeface="Arial" panose="020B0604020202020204" pitchFamily="34" charset="0"/>
                        <a:buChar char="•"/>
                        <a:tabLst/>
                        <a:defRPr/>
                      </a:pPr>
                      <a:endParaRPr lang="en-US" sz="1100" b="0" dirty="0">
                        <a:solidFill>
                          <a:srgbClr val="444444"/>
                        </a:solidFill>
                        <a:latin typeface="+mn-lt"/>
                      </a:endParaRPr>
                    </a:p>
                  </a:txBody>
                  <a:tcPr marL="60960" marR="60960" marT="60960" marB="60960">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6502028"/>
                  </a:ext>
                </a:extLst>
              </a:tr>
            </a:tbl>
          </a:graphicData>
        </a:graphic>
      </p:graphicFrame>
      <p:graphicFrame>
        <p:nvGraphicFramePr>
          <p:cNvPr id="11" name="Table Placeholder 2">
            <a:extLst>
              <a:ext uri="{FF2B5EF4-FFF2-40B4-BE49-F238E27FC236}">
                <a16:creationId xmlns:a16="http://schemas.microsoft.com/office/drawing/2014/main" id="{99FDDDAB-936D-4C91-B68A-04F1B0184763}"/>
              </a:ext>
            </a:extLst>
          </p:cNvPr>
          <p:cNvGraphicFramePr>
            <a:graphicFrameLocks noGrp="1"/>
          </p:cNvGraphicFramePr>
          <p:nvPr>
            <p:ph type="tbl" sz="quarter" idx="10"/>
          </p:nvPr>
        </p:nvGraphicFramePr>
        <p:xfrm>
          <a:off x="490178" y="2738306"/>
          <a:ext cx="10998439" cy="3544885"/>
        </p:xfrm>
        <a:graphic>
          <a:graphicData uri="http://schemas.openxmlformats.org/drawingml/2006/table">
            <a:tbl>
              <a:tblPr firstRow="1" bandRow="1"/>
              <a:tblGrid>
                <a:gridCol w="3591200">
                  <a:extLst>
                    <a:ext uri="{9D8B030D-6E8A-4147-A177-3AD203B41FA5}">
                      <a16:colId xmlns:a16="http://schemas.microsoft.com/office/drawing/2014/main" val="2558483978"/>
                    </a:ext>
                  </a:extLst>
                </a:gridCol>
                <a:gridCol w="7407239">
                  <a:extLst>
                    <a:ext uri="{9D8B030D-6E8A-4147-A177-3AD203B41FA5}">
                      <a16:colId xmlns:a16="http://schemas.microsoft.com/office/drawing/2014/main" val="1653221067"/>
                    </a:ext>
                  </a:extLst>
                </a:gridCol>
              </a:tblGrid>
              <a:tr h="365760">
                <a:tc>
                  <a:txBody>
                    <a:bodyPr/>
                    <a:lstStyle/>
                    <a:p>
                      <a:pPr algn="l"/>
                      <a:r>
                        <a:rPr lang="en-US" sz="1300" b="0" i="0" cap="all" spc="50" baseline="0" dirty="0">
                          <a:solidFill>
                            <a:schemeClr val="tx2"/>
                          </a:solidFill>
                          <a:latin typeface="+mn-lt"/>
                        </a:rPr>
                        <a:t>Key features</a:t>
                      </a:r>
                    </a:p>
                  </a:txBody>
                  <a:tcPr marL="149913" marR="149913" marT="81280" marB="8128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c>
                  <a:txBody>
                    <a:bodyPr/>
                    <a:lstStyle>
                      <a:lvl1pPr marL="0" algn="l" defTabSz="777240" rtl="0" eaLnBrk="1" latinLnBrk="0" hangingPunct="1">
                        <a:defRPr sz="1530" b="1" kern="1200">
                          <a:solidFill>
                            <a:schemeClr val="lt1"/>
                          </a:solidFill>
                          <a:latin typeface="Museo Sans For Dell"/>
                        </a:defRPr>
                      </a:lvl1pPr>
                      <a:lvl2pPr marL="388620" algn="l" defTabSz="777240" rtl="0" eaLnBrk="1" latinLnBrk="0" hangingPunct="1">
                        <a:defRPr sz="1530" b="1" kern="1200">
                          <a:solidFill>
                            <a:schemeClr val="lt1"/>
                          </a:solidFill>
                          <a:latin typeface="Museo Sans For Dell"/>
                        </a:defRPr>
                      </a:lvl2pPr>
                      <a:lvl3pPr marL="777240" algn="l" defTabSz="777240" rtl="0" eaLnBrk="1" latinLnBrk="0" hangingPunct="1">
                        <a:defRPr sz="1530" b="1" kern="1200">
                          <a:solidFill>
                            <a:schemeClr val="lt1"/>
                          </a:solidFill>
                          <a:latin typeface="Museo Sans For Dell"/>
                        </a:defRPr>
                      </a:lvl3pPr>
                      <a:lvl4pPr marL="1165860" algn="l" defTabSz="777240" rtl="0" eaLnBrk="1" latinLnBrk="0" hangingPunct="1">
                        <a:defRPr sz="1530" b="1" kern="1200">
                          <a:solidFill>
                            <a:schemeClr val="lt1"/>
                          </a:solidFill>
                          <a:latin typeface="Museo Sans For Dell"/>
                        </a:defRPr>
                      </a:lvl4pPr>
                      <a:lvl5pPr marL="1554480" algn="l" defTabSz="777240" rtl="0" eaLnBrk="1" latinLnBrk="0" hangingPunct="1">
                        <a:defRPr sz="1530" b="1" kern="1200">
                          <a:solidFill>
                            <a:schemeClr val="lt1"/>
                          </a:solidFill>
                          <a:latin typeface="Museo Sans For Dell"/>
                        </a:defRPr>
                      </a:lvl5pPr>
                      <a:lvl6pPr marL="1943100" algn="l" defTabSz="777240" rtl="0" eaLnBrk="1" latinLnBrk="0" hangingPunct="1">
                        <a:defRPr sz="1530" b="1" kern="1200">
                          <a:solidFill>
                            <a:schemeClr val="lt1"/>
                          </a:solidFill>
                          <a:latin typeface="Museo Sans For Dell"/>
                        </a:defRPr>
                      </a:lvl6pPr>
                      <a:lvl7pPr marL="2331720" algn="l" defTabSz="777240" rtl="0" eaLnBrk="1" latinLnBrk="0" hangingPunct="1">
                        <a:defRPr sz="1530" b="1" kern="1200">
                          <a:solidFill>
                            <a:schemeClr val="lt1"/>
                          </a:solidFill>
                          <a:latin typeface="Museo Sans For Dell"/>
                        </a:defRPr>
                      </a:lvl7pPr>
                      <a:lvl8pPr marL="2720340" algn="l" defTabSz="777240" rtl="0" eaLnBrk="1" latinLnBrk="0" hangingPunct="1">
                        <a:defRPr sz="1530" b="1" kern="1200">
                          <a:solidFill>
                            <a:schemeClr val="lt1"/>
                          </a:solidFill>
                          <a:latin typeface="Museo Sans For Dell"/>
                        </a:defRPr>
                      </a:lvl8pPr>
                      <a:lvl9pPr marL="3108960" algn="l" defTabSz="777240" rtl="0" eaLnBrk="1" latinLnBrk="0" hangingPunct="1">
                        <a:defRPr sz="1530" b="1" kern="1200">
                          <a:solidFill>
                            <a:schemeClr val="lt1"/>
                          </a:solidFill>
                          <a:latin typeface="Museo Sans For Dell"/>
                        </a:defRPr>
                      </a:lvl9pPr>
                    </a:lstStyle>
                    <a:p>
                      <a:pPr algn="l"/>
                      <a:r>
                        <a:rPr lang="en-US" sz="1300" b="0" i="0" cap="all" spc="50" baseline="0" dirty="0">
                          <a:solidFill>
                            <a:schemeClr val="tx2"/>
                          </a:solidFill>
                          <a:latin typeface="+mn-lt"/>
                        </a:rPr>
                        <a:t>Why it matters</a:t>
                      </a:r>
                    </a:p>
                  </a:txBody>
                  <a:tcPr marL="57921" marR="57921" marT="60960" marB="6096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extLst>
                  <a:ext uri="{0D108BD9-81ED-4DB2-BD59-A6C34878D82A}">
                    <a16:rowId xmlns:a16="http://schemas.microsoft.com/office/drawing/2014/main" val="1012811766"/>
                  </a:ext>
                </a:extLst>
              </a:tr>
              <a:tr h="447040">
                <a:tc>
                  <a:txBody>
                    <a:bodyPr/>
                    <a:lstStyle/>
                    <a:p>
                      <a:pPr lvl="0">
                        <a:spcBef>
                          <a:spcPts val="0"/>
                        </a:spcBef>
                        <a:spcAft>
                          <a:spcPts val="300"/>
                        </a:spcAft>
                        <a:buClrTx/>
                        <a:defRPr/>
                      </a:pPr>
                      <a:r>
                        <a:rPr lang="en-US" sz="1100" kern="1200" dirty="0">
                          <a:solidFill>
                            <a:srgbClr val="444444"/>
                          </a:solidFill>
                          <a:ea typeface="+mn-ea"/>
                        </a:rPr>
                        <a:t>11th Gen Intel® 4 &amp; 6-core H-Series CPUs – i5 to i7</a:t>
                      </a:r>
                    </a:p>
                  </a:txBody>
                  <a:tcPr marL="121920" marR="121920" marT="60960" marB="6096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r>
                        <a:rPr kumimoji="0" lang="en-US" sz="1100" u="none" strike="noStrike" kern="0" cap="none" spc="0" normalizeH="0" dirty="0">
                          <a:ln>
                            <a:noFill/>
                          </a:ln>
                          <a:solidFill>
                            <a:schemeClr val="tx1"/>
                          </a:solidFill>
                          <a:effectLst/>
                          <a:uLnTx/>
                          <a:uFillTx/>
                          <a:latin typeface="Arial"/>
                          <a:ea typeface="+mn-ea"/>
                          <a:cs typeface="Arial"/>
                        </a:rPr>
                        <a:t>Provides responsive, powerful performance whether you’re gaming, streaming videos, or working on CPU-intensive projects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val="2515903706"/>
                  </a:ext>
                </a:extLst>
              </a:tr>
              <a:tr h="447040">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1100" kern="1200" dirty="0">
                          <a:solidFill>
                            <a:srgbClr val="444444"/>
                          </a:solidFill>
                          <a:ea typeface="+mn-ea"/>
                        </a:rPr>
                        <a:t>Discrete graphics up to NVIDIA® GeForce RTX™ 3060</a:t>
                      </a:r>
                      <a:endParaRPr lang="en-US" sz="1100" kern="1200" dirty="0">
                        <a:solidFill>
                          <a:schemeClr val="tx1"/>
                        </a:solidFill>
                        <a:latin typeface="Arial" panose="020B0604020202020204" pitchFamily="34" charset="0"/>
                        <a:ea typeface="+mn-ea"/>
                        <a:cs typeface="Arial" panose="020B0604020202020204" pitchFamily="34" charset="0"/>
                      </a:endParaRPr>
                    </a:p>
                  </a:txBody>
                  <a:tcPr marL="12192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Arial"/>
                          <a:ea typeface="+mn-ea"/>
                          <a:cs typeface="Arial"/>
                        </a:rPr>
                        <a:t>Allows gaming at higher settings with crystal-clear detail and smooth, realistic gameplay for a more immersive on-screen experience</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57262016"/>
                  </a:ext>
                </a:extLst>
              </a:tr>
              <a:tr h="293685">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Improved thermals</a:t>
                      </a:r>
                    </a:p>
                  </a:txBody>
                  <a:tcPr marL="12192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a:rPr>
                        <a:t>Improved thermal design with copper pipes and up to 4 exhaust vents (2 vents on GTX 1650)</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val="2128938056"/>
                  </a:ext>
                </a:extLst>
              </a:tr>
              <a:tr h="447040">
                <a:tc>
                  <a:txBody>
                    <a:bodyPr/>
                    <a:lstStyle/>
                    <a:p>
                      <a:pPr lvl="0">
                        <a:spcBef>
                          <a:spcPts val="0"/>
                        </a:spcBef>
                        <a:spcAft>
                          <a:spcPts val="300"/>
                        </a:spcAft>
                        <a:buClrTx/>
                        <a:defRPr/>
                      </a:pPr>
                      <a:r>
                        <a:rPr lang="en-US" sz="1100" kern="0" dirty="0">
                          <a:solidFill>
                            <a:srgbClr val="444444"/>
                          </a:solidFill>
                          <a:latin typeface="Arial" panose="020B0604020202020204" pitchFamily="34" charset="0"/>
                          <a:ea typeface="Museo Sans For Dell" pitchFamily="2" charset="0"/>
                          <a:cs typeface="Arial" panose="020B0604020202020204" pitchFamily="34" charset="0"/>
                        </a:rPr>
                        <a:t>15.6” FHD (1920 x 1080) display panel with 3-sided narrow bezels with 165Hz (300nits) or 360Hz (300nits) </a:t>
                      </a:r>
                      <a:endParaRPr lang="en-US" sz="1100" kern="1200" dirty="0">
                        <a:solidFill>
                          <a:srgbClr val="444444"/>
                        </a:solidFill>
                        <a:ea typeface="+mn-ea"/>
                      </a:endParaRPr>
                    </a:p>
                  </a:txBody>
                  <a:tcPr marL="121920" marR="121920" marT="60960" marB="6096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a:cs typeface="Arial"/>
                        </a:rPr>
                        <a:t>Gameplay appears sharp from virtually every angle on the screen with a wide-viewing angle for deeper immersion</a:t>
                      </a:r>
                      <a:endParaRPr lang="en-US" sz="1100" dirty="0">
                        <a:solidFill>
                          <a:schemeClr val="tx1"/>
                        </a:solidFill>
                        <a:latin typeface="Arial"/>
                        <a:ea typeface="Museo Sans For Dell" pitchFamily="2" charset="0"/>
                        <a:cs typeface="Arial"/>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260924"/>
                  </a:ext>
                </a:extLst>
              </a:tr>
              <a:tr h="447040">
                <a:tc>
                  <a:txBody>
                    <a:bodyPr/>
                    <a:lstStyle/>
                    <a:p>
                      <a:pPr lvl="0">
                        <a:spcBef>
                          <a:spcPts val="0"/>
                        </a:spcBef>
                        <a:spcAft>
                          <a:spcPts val="300"/>
                        </a:spcAft>
                        <a:buClrTx/>
                        <a:defRPr/>
                      </a:pPr>
                      <a:r>
                        <a:rPr lang="en-US" sz="1100" kern="1200" dirty="0">
                          <a:solidFill>
                            <a:srgbClr val="444444"/>
                          </a:solidFill>
                          <a:ea typeface="+mn-ea"/>
                        </a:rPr>
                        <a:t>Game Shift </a:t>
                      </a:r>
                      <a:r>
                        <a:rPr lang="en-US" sz="1100" dirty="0"/>
                        <a:t>enables dynamic performance mode during periods of intense gaming</a:t>
                      </a:r>
                      <a:endParaRPr lang="en-US" sz="1100" kern="1200" dirty="0">
                        <a:solidFill>
                          <a:srgbClr val="444444"/>
                        </a:solidFill>
                        <a:ea typeface="+mn-ea"/>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l" defTabSz="958713" rtl="0" eaLnBrk="1" fontAlgn="auto" latinLnBrk="0" hangingPunct="1">
                        <a:lnSpc>
                          <a:spcPct val="100000"/>
                        </a:lnSpc>
                        <a:spcBef>
                          <a:spcPts val="0"/>
                        </a:spcBef>
                        <a:spcAft>
                          <a:spcPts val="0"/>
                        </a:spcAft>
                        <a:buClrTx/>
                        <a:buSzTx/>
                        <a:buFontTx/>
                        <a:buNone/>
                        <a:tabLst/>
                        <a:defRPr/>
                      </a:pPr>
                      <a:r>
                        <a:rPr lang="en-US" sz="1100" kern="1200" dirty="0">
                          <a:solidFill>
                            <a:srgbClr val="444444"/>
                          </a:solidFill>
                          <a:ea typeface="+mn-ea"/>
                        </a:rPr>
                        <a:t>Keeps laptop cool and performing optimally during periods of intense gaming or heavy CPU usage</a:t>
                      </a:r>
                      <a:endParaRPr lang="en-US" sz="1100" kern="1200" dirty="0">
                        <a:solidFill>
                          <a:schemeClr val="tx1"/>
                        </a:solidFill>
                        <a:latin typeface="Arial" panose="020B0604020202020204" pitchFamily="34" charset="0"/>
                        <a:ea typeface="+mn-ea"/>
                        <a:cs typeface="Arial" panose="020B0604020202020204" pitchFamily="34" charset="0"/>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val="2445236842"/>
                  </a:ext>
                </a:extLst>
              </a:tr>
              <a:tr h="325120">
                <a:tc>
                  <a:txBody>
                    <a:bodyPr/>
                    <a:lstStyle/>
                    <a:p>
                      <a:pPr lvl="0">
                        <a:spcBef>
                          <a:spcPts val="0"/>
                        </a:spcBef>
                        <a:spcAft>
                          <a:spcPts val="300"/>
                        </a:spcAft>
                        <a:buClrTx/>
                        <a:defRPr/>
                      </a:pPr>
                      <a:r>
                        <a:rPr lang="en-US" sz="1100" kern="1200" dirty="0">
                          <a:solidFill>
                            <a:srgbClr val="444444"/>
                          </a:solidFill>
                          <a:ea typeface="+mn-ea"/>
                        </a:rPr>
                        <a:t>Easy-to-care-for plastic and low-VOC paint</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Fuss-free and ready to game on the go</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989390"/>
                  </a:ext>
                </a:extLst>
              </a:tr>
              <a:tr h="325120">
                <a:tc>
                  <a:txBody>
                    <a:bodyPr/>
                    <a:lstStyle/>
                    <a:p>
                      <a:pPr lvl="0">
                        <a:spcBef>
                          <a:spcPts val="0"/>
                        </a:spcBef>
                        <a:spcAft>
                          <a:spcPts val="300"/>
                        </a:spcAft>
                        <a:buClrTx/>
                        <a:defRPr/>
                      </a:pPr>
                      <a:r>
                        <a:rPr lang="en-US" sz="1100" kern="1200" dirty="0">
                          <a:solidFill>
                            <a:srgbClr val="444444"/>
                          </a:solidFill>
                          <a:ea typeface="+mn-ea"/>
                        </a:rPr>
                        <a:t>SSD options up to 2TB PCIe M.2 (Class 40)</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a:ea typeface="Museo Sans For Dell" pitchFamily="2" charset="0"/>
                          <a:cs typeface="Arial"/>
                        </a:rPr>
                        <a:t>SSD options improve responsiveness &amp; battery life, </a:t>
                      </a:r>
                      <a:r>
                        <a:rPr lang="en-US" sz="1100" kern="1200" dirty="0">
                          <a:solidFill>
                            <a:srgbClr val="444444"/>
                          </a:solidFill>
                          <a:ea typeface="+mn-ea"/>
                        </a:rPr>
                        <a:t>fast application loading and performance</a:t>
                      </a:r>
                      <a:endParaRPr kumimoji="0" lang="en-US" sz="11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9045506"/>
                  </a:ext>
                </a:extLst>
              </a:tr>
              <a:tr h="447040">
                <a:tc>
                  <a:txBody>
                    <a:bodyPr/>
                    <a:lstStyle/>
                    <a:p>
                      <a:pPr lvl="0">
                        <a:spcBef>
                          <a:spcPts val="0"/>
                        </a:spcBef>
                        <a:spcAft>
                          <a:spcPts val="300"/>
                        </a:spcAft>
                        <a:buClrTx/>
                        <a:defRPr/>
                      </a:pPr>
                      <a:r>
                        <a:rPr lang="en-US" sz="1100" kern="1200" dirty="0">
                          <a:solidFill>
                            <a:srgbClr val="444444"/>
                          </a:solidFill>
                          <a:ea typeface="+mn-ea"/>
                        </a:rPr>
                        <a:t>Alienware Command Center</a:t>
                      </a:r>
                    </a:p>
                  </a:txBody>
                  <a:tcPr marL="12192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Controls customization of the optional backlit 4-zone RGB keyboard and advanced sound features with </a:t>
                      </a:r>
                      <a:r>
                        <a:rPr lang="en-US" sz="1100" dirty="0" err="1"/>
                        <a:t>nahimic</a:t>
                      </a:r>
                      <a:r>
                        <a:rPr lang="en-US" sz="1100" dirty="0"/>
                        <a:t> 3D Audio for Gamers.</a:t>
                      </a:r>
                      <a:endParaRPr kumimoji="0" lang="en-US" sz="11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val="2242636301"/>
                  </a:ext>
                </a:extLst>
              </a:tr>
            </a:tbl>
          </a:graphicData>
        </a:graphic>
      </p:graphicFrame>
      <p:grpSp>
        <p:nvGrpSpPr>
          <p:cNvPr id="15" name="Group 14">
            <a:extLst>
              <a:ext uri="{FF2B5EF4-FFF2-40B4-BE49-F238E27FC236}">
                <a16:creationId xmlns:a16="http://schemas.microsoft.com/office/drawing/2014/main" id="{84F57C18-6773-4535-938E-2D2626BFA24E}"/>
              </a:ext>
            </a:extLst>
          </p:cNvPr>
          <p:cNvGrpSpPr/>
          <p:nvPr/>
        </p:nvGrpSpPr>
        <p:grpSpPr>
          <a:xfrm>
            <a:off x="8458385" y="430304"/>
            <a:ext cx="3219332" cy="1760259"/>
            <a:chOff x="6288372" y="322728"/>
            <a:chExt cx="2414499" cy="1320194"/>
          </a:xfrm>
        </p:grpSpPr>
        <p:pic>
          <p:nvPicPr>
            <p:cNvPr id="9" name="Picture 8" descr="A picture containing graphical user interface&#10;&#10;Description automatically generated">
              <a:extLst>
                <a:ext uri="{FF2B5EF4-FFF2-40B4-BE49-F238E27FC236}">
                  <a16:creationId xmlns:a16="http://schemas.microsoft.com/office/drawing/2014/main" id="{453E4139-D0EB-473A-8EE4-BE20FC883D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48391" y="322728"/>
              <a:ext cx="1554480" cy="903767"/>
            </a:xfrm>
            <a:prstGeom prst="rect">
              <a:avLst/>
            </a:prstGeom>
          </p:spPr>
        </p:pic>
        <p:pic>
          <p:nvPicPr>
            <p:cNvPr id="14" name="Picture 13" descr="A picture containing text, computer, indoor, electronics&#10;&#10;Description automatically generated">
              <a:extLst>
                <a:ext uri="{FF2B5EF4-FFF2-40B4-BE49-F238E27FC236}">
                  <a16:creationId xmlns:a16="http://schemas.microsoft.com/office/drawing/2014/main" id="{43C243CF-F958-400B-8AC9-A8A1C430DA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8372" y="431107"/>
              <a:ext cx="1828800" cy="1211815"/>
            </a:xfrm>
            <a:prstGeom prst="rect">
              <a:avLst/>
            </a:prstGeom>
          </p:spPr>
        </p:pic>
      </p:grpSp>
    </p:spTree>
    <p:extLst>
      <p:ext uri="{BB962C8B-B14F-4D97-AF65-F5344CB8AC3E}">
        <p14:creationId xmlns:p14="http://schemas.microsoft.com/office/powerpoint/2010/main" val="3906280830"/>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1CFD4FE-AF0E-4EB9-A571-495BCAC94959}"/>
              </a:ext>
            </a:extLst>
          </p:cNvPr>
          <p:cNvSpPr>
            <a:spLocks noGrp="1"/>
          </p:cNvSpPr>
          <p:nvPr>
            <p:ph type="body" sz="quarter" idx="10"/>
          </p:nvPr>
        </p:nvSpPr>
        <p:spPr/>
        <p:txBody>
          <a:bodyPr/>
          <a:lstStyle/>
          <a:p>
            <a:pPr lvl="0">
              <a:defRPr/>
            </a:pPr>
            <a:r>
              <a:rPr lang="en-US" sz="2667" kern="1200" cap="all" spc="400" dirty="0">
                <a:solidFill>
                  <a:srgbClr val="444444"/>
                </a:solidFill>
                <a:ea typeface="+mn-ea"/>
              </a:rPr>
              <a:t>Key Claims: </a:t>
            </a:r>
            <a:r>
              <a:rPr lang="en-US" sz="2667" kern="1200" cap="all" spc="400" dirty="0">
                <a:solidFill>
                  <a:schemeClr val="tx1"/>
                </a:solidFill>
                <a:ea typeface="+mn-ea"/>
              </a:rPr>
              <a:t>Dell G15 SE</a:t>
            </a:r>
          </a:p>
        </p:txBody>
      </p:sp>
      <p:sp>
        <p:nvSpPr>
          <p:cNvPr id="14" name="Rectangle 13">
            <a:extLst>
              <a:ext uri="{FF2B5EF4-FFF2-40B4-BE49-F238E27FC236}">
                <a16:creationId xmlns:a16="http://schemas.microsoft.com/office/drawing/2014/main" id="{9960B284-C4CF-4DE9-AD18-056E55EE48BE}"/>
              </a:ext>
            </a:extLst>
          </p:cNvPr>
          <p:cNvSpPr/>
          <p:nvPr/>
        </p:nvSpPr>
        <p:spPr>
          <a:xfrm>
            <a:off x="469837" y="3752915"/>
            <a:ext cx="5690431" cy="707886"/>
          </a:xfrm>
          <a:prstGeom prst="rect">
            <a:avLst/>
          </a:prstGeom>
        </p:spPr>
        <p:txBody>
          <a:bodyPr wrap="square">
            <a:spAutoFit/>
          </a:bodyPr>
          <a:lstStyle/>
          <a:p>
            <a:pPr algn="just" defTabSz="1219170">
              <a:buClr>
                <a:srgbClr val="0085C3"/>
              </a:buClr>
              <a:defRPr/>
            </a:pPr>
            <a:r>
              <a:rPr lang="en-US" sz="800" kern="0">
                <a:solidFill>
                  <a:srgbClr val="444444"/>
                </a:solidFill>
                <a:latin typeface="Arial" panose="020B0604020202020204" pitchFamily="34" charset="0"/>
                <a:cs typeface="Arial" panose="020B0604020202020204" pitchFamily="34" charset="0"/>
              </a:rPr>
              <a:t>*The stated Watt Hour (</a:t>
            </a:r>
            <a:r>
              <a:rPr lang="en-US" sz="800" kern="0" err="1">
                <a:solidFill>
                  <a:srgbClr val="444444"/>
                </a:solidFill>
                <a:latin typeface="Arial" panose="020B0604020202020204" pitchFamily="34" charset="0"/>
                <a:cs typeface="Arial" panose="020B0604020202020204" pitchFamily="34" charset="0"/>
              </a:rPr>
              <a:t>WHr</a:t>
            </a:r>
            <a:r>
              <a:rPr lang="en-US" sz="800" kern="0">
                <a:solidFill>
                  <a:srgbClr val="444444"/>
                </a:solidFill>
                <a:latin typeface="Arial" panose="020B0604020202020204" pitchFamily="34" charset="0"/>
                <a:cs typeface="Arial" panose="020B0604020202020204" pitchFamily="34" charset="0"/>
              </a:rPr>
              <a:t>) is not an indication of battery life.</a:t>
            </a:r>
          </a:p>
          <a:p>
            <a:pPr algn="just" defTabSz="1219170">
              <a:buClr>
                <a:srgbClr val="0085C3"/>
              </a:buClr>
              <a:defRPr/>
            </a:pPr>
            <a:r>
              <a:rPr lang="en-US" sz="800" kern="0">
                <a:solidFill>
                  <a:srgbClr val="444444"/>
                </a:solidFill>
                <a:latin typeface="Arial" panose="020B0604020202020204" pitchFamily="34" charset="0"/>
                <a:cs typeface="Arial" panose="020B0604020202020204" pitchFamily="34" charset="0"/>
              </a:rPr>
              <a:t>** Battery life is based on Mobile Mark 2014 benchmark test, available at www.bapco.com. Test results are for comparative purposes only. Actual battery life may be significantly less than the test results and varies depending on product configuration and use, software, usage, operating conditions, power management settings and other factors. Maximum battery life will decrease with time.</a:t>
            </a:r>
          </a:p>
        </p:txBody>
      </p:sp>
      <p:pic>
        <p:nvPicPr>
          <p:cNvPr id="6" name="Picture 5" descr="A picture containing computer, sitting, table, desk&#10;&#10;Description automatically generated">
            <a:extLst>
              <a:ext uri="{FF2B5EF4-FFF2-40B4-BE49-F238E27FC236}">
                <a16:creationId xmlns:a16="http://schemas.microsoft.com/office/drawing/2014/main" id="{71F06DEB-37AE-4CDE-A9DC-C40E2412A0E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57367" y="799403"/>
            <a:ext cx="4831664" cy="4342565"/>
          </a:xfrm>
          <a:prstGeom prst="rect">
            <a:avLst/>
          </a:prstGeom>
        </p:spPr>
      </p:pic>
      <p:graphicFrame>
        <p:nvGraphicFramePr>
          <p:cNvPr id="7" name="Table Placeholder 7">
            <a:extLst>
              <a:ext uri="{FF2B5EF4-FFF2-40B4-BE49-F238E27FC236}">
                <a16:creationId xmlns:a16="http://schemas.microsoft.com/office/drawing/2014/main" id="{B9F15524-7ABF-4476-A3DC-FC158474401E}"/>
              </a:ext>
            </a:extLst>
          </p:cNvPr>
          <p:cNvGraphicFramePr>
            <a:graphicFrameLocks/>
          </p:cNvGraphicFramePr>
          <p:nvPr/>
        </p:nvGraphicFramePr>
        <p:xfrm>
          <a:off x="502970" y="1375895"/>
          <a:ext cx="6391817" cy="869115"/>
        </p:xfrm>
        <a:graphic>
          <a:graphicData uri="http://schemas.openxmlformats.org/drawingml/2006/table">
            <a:tbl>
              <a:tblPr firstRow="1" bandRow="1"/>
              <a:tblGrid>
                <a:gridCol w="3866011">
                  <a:extLst>
                    <a:ext uri="{9D8B030D-6E8A-4147-A177-3AD203B41FA5}">
                      <a16:colId xmlns:a16="http://schemas.microsoft.com/office/drawing/2014/main" val="418400808"/>
                    </a:ext>
                  </a:extLst>
                </a:gridCol>
                <a:gridCol w="2525807">
                  <a:extLst>
                    <a:ext uri="{9D8B030D-6E8A-4147-A177-3AD203B41FA5}">
                      <a16:colId xmlns:a16="http://schemas.microsoft.com/office/drawing/2014/main" val="1419718278"/>
                    </a:ext>
                  </a:extLst>
                </a:gridCol>
              </a:tblGrid>
              <a:tr h="345440">
                <a:tc>
                  <a:txBody>
                    <a:bodyPr/>
                    <a:lstStyle/>
                    <a:p>
                      <a:pPr algn="l"/>
                      <a:r>
                        <a:rPr lang="en-US" sz="1200" b="0" i="0" cap="all" spc="50" baseline="0" dirty="0">
                          <a:solidFill>
                            <a:schemeClr val="tx2"/>
                          </a:solidFill>
                          <a:latin typeface="+mn-lt"/>
                        </a:rPr>
                        <a:t>Configuration</a:t>
                      </a:r>
                    </a:p>
                  </a:txBody>
                  <a:tcPr marL="157779" marR="157779" marT="81280" marB="8128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c>
                  <a:txBody>
                    <a:bodyPr/>
                    <a:lstStyle>
                      <a:lvl1pPr marL="0" algn="l" defTabSz="777240" rtl="0" eaLnBrk="1" latinLnBrk="0" hangingPunct="1">
                        <a:defRPr sz="1530" b="1" kern="1200">
                          <a:solidFill>
                            <a:schemeClr val="lt1"/>
                          </a:solidFill>
                          <a:latin typeface="Museo Sans For Dell"/>
                        </a:defRPr>
                      </a:lvl1pPr>
                      <a:lvl2pPr marL="388620" algn="l" defTabSz="777240" rtl="0" eaLnBrk="1" latinLnBrk="0" hangingPunct="1">
                        <a:defRPr sz="1530" b="1" kern="1200">
                          <a:solidFill>
                            <a:schemeClr val="lt1"/>
                          </a:solidFill>
                          <a:latin typeface="Museo Sans For Dell"/>
                        </a:defRPr>
                      </a:lvl2pPr>
                      <a:lvl3pPr marL="777240" algn="l" defTabSz="777240" rtl="0" eaLnBrk="1" latinLnBrk="0" hangingPunct="1">
                        <a:defRPr sz="1530" b="1" kern="1200">
                          <a:solidFill>
                            <a:schemeClr val="lt1"/>
                          </a:solidFill>
                          <a:latin typeface="Museo Sans For Dell"/>
                        </a:defRPr>
                      </a:lvl3pPr>
                      <a:lvl4pPr marL="1165860" algn="l" defTabSz="777240" rtl="0" eaLnBrk="1" latinLnBrk="0" hangingPunct="1">
                        <a:defRPr sz="1530" b="1" kern="1200">
                          <a:solidFill>
                            <a:schemeClr val="lt1"/>
                          </a:solidFill>
                          <a:latin typeface="Museo Sans For Dell"/>
                        </a:defRPr>
                      </a:lvl4pPr>
                      <a:lvl5pPr marL="1554480" algn="l" defTabSz="777240" rtl="0" eaLnBrk="1" latinLnBrk="0" hangingPunct="1">
                        <a:defRPr sz="1530" b="1" kern="1200">
                          <a:solidFill>
                            <a:schemeClr val="lt1"/>
                          </a:solidFill>
                          <a:latin typeface="Museo Sans For Dell"/>
                        </a:defRPr>
                      </a:lvl5pPr>
                      <a:lvl6pPr marL="1943100" algn="l" defTabSz="777240" rtl="0" eaLnBrk="1" latinLnBrk="0" hangingPunct="1">
                        <a:defRPr sz="1530" b="1" kern="1200">
                          <a:solidFill>
                            <a:schemeClr val="lt1"/>
                          </a:solidFill>
                          <a:latin typeface="Museo Sans For Dell"/>
                        </a:defRPr>
                      </a:lvl6pPr>
                      <a:lvl7pPr marL="2331720" algn="l" defTabSz="777240" rtl="0" eaLnBrk="1" latinLnBrk="0" hangingPunct="1">
                        <a:defRPr sz="1530" b="1" kern="1200">
                          <a:solidFill>
                            <a:schemeClr val="lt1"/>
                          </a:solidFill>
                          <a:latin typeface="Museo Sans For Dell"/>
                        </a:defRPr>
                      </a:lvl7pPr>
                      <a:lvl8pPr marL="2720340" algn="l" defTabSz="777240" rtl="0" eaLnBrk="1" latinLnBrk="0" hangingPunct="1">
                        <a:defRPr sz="1530" b="1" kern="1200">
                          <a:solidFill>
                            <a:schemeClr val="lt1"/>
                          </a:solidFill>
                          <a:latin typeface="Museo Sans For Dell"/>
                        </a:defRPr>
                      </a:lvl8pPr>
                      <a:lvl9pPr marL="3108960" algn="l" defTabSz="777240" rtl="0" eaLnBrk="1" latinLnBrk="0" hangingPunct="1">
                        <a:defRPr sz="1530" b="1" kern="1200">
                          <a:solidFill>
                            <a:schemeClr val="lt1"/>
                          </a:solidFill>
                          <a:latin typeface="Museo Sans For Dell"/>
                        </a:defRPr>
                      </a:lvl9pPr>
                    </a:lstStyle>
                    <a:p>
                      <a:pPr algn="l"/>
                      <a:r>
                        <a:rPr lang="en-US" sz="1200" b="0" i="0" cap="all" spc="50" baseline="0" err="1">
                          <a:solidFill>
                            <a:schemeClr val="tx2"/>
                          </a:solidFill>
                          <a:latin typeface="+mn-lt"/>
                        </a:rPr>
                        <a:t>MobileMark</a:t>
                      </a:r>
                      <a:r>
                        <a:rPr lang="en-US" sz="1200" b="0" i="0" cap="all" spc="50" baseline="0">
                          <a:solidFill>
                            <a:schemeClr val="tx2"/>
                          </a:solidFill>
                          <a:latin typeface="+mn-lt"/>
                        </a:rPr>
                        <a:t> 2014</a:t>
                      </a:r>
                    </a:p>
                  </a:txBody>
                  <a:tcPr marL="60960" marR="60960" marT="60960" marB="6096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extLst>
                  <a:ext uri="{0D108BD9-81ED-4DB2-BD59-A6C34878D82A}">
                    <a16:rowId xmlns:a16="http://schemas.microsoft.com/office/drawing/2014/main" val="787354833"/>
                  </a:ext>
                </a:extLst>
              </a:tr>
              <a:tr h="523675">
                <a:tc>
                  <a:txBody>
                    <a:bodyPr/>
                    <a:lstStyle/>
                    <a:p>
                      <a:r>
                        <a:rPr lang="en-US" sz="1200" dirty="0" err="1">
                          <a:latin typeface="Arial"/>
                          <a:ea typeface="PMingLiU"/>
                          <a:cs typeface="Times New Roman"/>
                        </a:rPr>
                        <a:t>Tbd</a:t>
                      </a:r>
                      <a:endParaRPr lang="en-US" sz="1200" dirty="0">
                        <a:latin typeface="Arial" panose="020B0604020202020204" pitchFamily="34" charset="0"/>
                        <a:cs typeface="Arial" panose="020B0604020202020204" pitchFamily="34" charset="0"/>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kern="1200" dirty="0" err="1">
                          <a:solidFill>
                            <a:schemeClr val="tx1"/>
                          </a:solidFill>
                          <a:latin typeface="Arial"/>
                          <a:ea typeface="+mn-ea"/>
                          <a:cs typeface="Arial"/>
                        </a:rPr>
                        <a:t>tbd</a:t>
                      </a:r>
                      <a:endParaRPr lang="en-US" sz="1200" kern="1200" baseline="30000" dirty="0">
                        <a:solidFill>
                          <a:schemeClr val="tx1"/>
                        </a:solidFill>
                        <a:latin typeface="Arial"/>
                        <a:ea typeface="+mn-ea"/>
                        <a:cs typeface="Arial"/>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365950"/>
                  </a:ext>
                </a:extLst>
              </a:tr>
            </a:tbl>
          </a:graphicData>
        </a:graphic>
      </p:graphicFrame>
    </p:spTree>
    <p:extLst>
      <p:ext uri="{BB962C8B-B14F-4D97-AF65-F5344CB8AC3E}">
        <p14:creationId xmlns:p14="http://schemas.microsoft.com/office/powerpoint/2010/main" val="4106190392"/>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656A5C-FEF3-4AA2-99D9-4D86848548A5}"/>
              </a:ext>
            </a:extLst>
          </p:cNvPr>
          <p:cNvSpPr>
            <a:spLocks noGrp="1"/>
          </p:cNvSpPr>
          <p:nvPr>
            <p:ph type="body" sz="quarter" idx="10"/>
          </p:nvPr>
        </p:nvSpPr>
        <p:spPr>
          <a:xfrm>
            <a:off x="200881" y="62518"/>
            <a:ext cx="11582487" cy="413103"/>
          </a:xfrm>
        </p:spPr>
        <p:txBody>
          <a:bodyPr lIns="0" tIns="0" rIns="0" bIns="0"/>
          <a:lstStyle/>
          <a:p>
            <a:r>
              <a:rPr lang="en-US" sz="2400" cap="all" spc="400">
                <a:solidFill>
                  <a:srgbClr val="444444"/>
                </a:solidFill>
              </a:rPr>
              <a:t>generational compare: Dell G15</a:t>
            </a:r>
          </a:p>
        </p:txBody>
      </p:sp>
      <p:graphicFrame>
        <p:nvGraphicFramePr>
          <p:cNvPr id="6" name="Table Placeholder 5">
            <a:extLst>
              <a:ext uri="{FF2B5EF4-FFF2-40B4-BE49-F238E27FC236}">
                <a16:creationId xmlns:a16="http://schemas.microsoft.com/office/drawing/2014/main" id="{982A8703-4962-4482-8A7B-F83A7D1816D2}"/>
              </a:ext>
            </a:extLst>
          </p:cNvPr>
          <p:cNvGraphicFramePr>
            <a:graphicFrameLocks noGrp="1"/>
          </p:cNvGraphicFramePr>
          <p:nvPr>
            <p:ph type="tbl" sz="quarter" idx="12"/>
          </p:nvPr>
        </p:nvGraphicFramePr>
        <p:xfrm>
          <a:off x="200881" y="688465"/>
          <a:ext cx="11826527" cy="6142057"/>
        </p:xfrm>
        <a:graphic>
          <a:graphicData uri="http://schemas.openxmlformats.org/drawingml/2006/table">
            <a:tbl>
              <a:tblPr firstRow="1" bandRow="1"/>
              <a:tblGrid>
                <a:gridCol w="837961">
                  <a:extLst>
                    <a:ext uri="{9D8B030D-6E8A-4147-A177-3AD203B41FA5}">
                      <a16:colId xmlns:a16="http://schemas.microsoft.com/office/drawing/2014/main" val="3161806423"/>
                    </a:ext>
                  </a:extLst>
                </a:gridCol>
                <a:gridCol w="2469899">
                  <a:extLst>
                    <a:ext uri="{9D8B030D-6E8A-4147-A177-3AD203B41FA5}">
                      <a16:colId xmlns:a16="http://schemas.microsoft.com/office/drawing/2014/main" val="3098718962"/>
                    </a:ext>
                  </a:extLst>
                </a:gridCol>
                <a:gridCol w="2833300">
                  <a:extLst>
                    <a:ext uri="{9D8B030D-6E8A-4147-A177-3AD203B41FA5}">
                      <a16:colId xmlns:a16="http://schemas.microsoft.com/office/drawing/2014/main" val="3401731690"/>
                    </a:ext>
                  </a:extLst>
                </a:gridCol>
                <a:gridCol w="2786931">
                  <a:extLst>
                    <a:ext uri="{9D8B030D-6E8A-4147-A177-3AD203B41FA5}">
                      <a16:colId xmlns:a16="http://schemas.microsoft.com/office/drawing/2014/main" val="1160475363"/>
                    </a:ext>
                  </a:extLst>
                </a:gridCol>
                <a:gridCol w="2898436">
                  <a:extLst>
                    <a:ext uri="{9D8B030D-6E8A-4147-A177-3AD203B41FA5}">
                      <a16:colId xmlns:a16="http://schemas.microsoft.com/office/drawing/2014/main" val="3703379250"/>
                    </a:ext>
                  </a:extLst>
                </a:gridCol>
              </a:tblGrid>
              <a:tr h="284480">
                <a:tc>
                  <a:txBody>
                    <a:bodyPr/>
                    <a:lstStyle/>
                    <a:p>
                      <a:pPr algn="l"/>
                      <a:r>
                        <a:rPr lang="en-US" sz="900" b="0" i="0" cap="all" spc="50" baseline="0">
                          <a:solidFill>
                            <a:schemeClr val="tx2"/>
                          </a:solidFill>
                          <a:latin typeface="+mn-lt"/>
                        </a:rPr>
                        <a:t>Spec</a:t>
                      </a:r>
                    </a:p>
                  </a:txBody>
                  <a:tcPr marL="60960" marR="157779" marT="60960" marB="8128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c>
                  <a:txBody>
                    <a:bodyPr/>
                    <a:lstStyle>
                      <a:lvl1pPr marL="0" algn="l" defTabSz="777240" rtl="0" eaLnBrk="1" latinLnBrk="0" hangingPunct="1">
                        <a:defRPr sz="1530" b="1" kern="1200">
                          <a:solidFill>
                            <a:schemeClr val="lt1"/>
                          </a:solidFill>
                          <a:latin typeface="Museo Sans For Dell"/>
                        </a:defRPr>
                      </a:lvl1pPr>
                      <a:lvl2pPr marL="388620" algn="l" defTabSz="777240" rtl="0" eaLnBrk="1" latinLnBrk="0" hangingPunct="1">
                        <a:defRPr sz="1530" b="1" kern="1200">
                          <a:solidFill>
                            <a:schemeClr val="lt1"/>
                          </a:solidFill>
                          <a:latin typeface="Museo Sans For Dell"/>
                        </a:defRPr>
                      </a:lvl2pPr>
                      <a:lvl3pPr marL="777240" algn="l" defTabSz="777240" rtl="0" eaLnBrk="1" latinLnBrk="0" hangingPunct="1">
                        <a:defRPr sz="1530" b="1" kern="1200">
                          <a:solidFill>
                            <a:schemeClr val="lt1"/>
                          </a:solidFill>
                          <a:latin typeface="Museo Sans For Dell"/>
                        </a:defRPr>
                      </a:lvl3pPr>
                      <a:lvl4pPr marL="1165860" algn="l" defTabSz="777240" rtl="0" eaLnBrk="1" latinLnBrk="0" hangingPunct="1">
                        <a:defRPr sz="1530" b="1" kern="1200">
                          <a:solidFill>
                            <a:schemeClr val="lt1"/>
                          </a:solidFill>
                          <a:latin typeface="Museo Sans For Dell"/>
                        </a:defRPr>
                      </a:lvl4pPr>
                      <a:lvl5pPr marL="1554480" algn="l" defTabSz="777240" rtl="0" eaLnBrk="1" latinLnBrk="0" hangingPunct="1">
                        <a:defRPr sz="1530" b="1" kern="1200">
                          <a:solidFill>
                            <a:schemeClr val="lt1"/>
                          </a:solidFill>
                          <a:latin typeface="Museo Sans For Dell"/>
                        </a:defRPr>
                      </a:lvl5pPr>
                      <a:lvl6pPr marL="1943100" algn="l" defTabSz="777240" rtl="0" eaLnBrk="1" latinLnBrk="0" hangingPunct="1">
                        <a:defRPr sz="1530" b="1" kern="1200">
                          <a:solidFill>
                            <a:schemeClr val="lt1"/>
                          </a:solidFill>
                          <a:latin typeface="Museo Sans For Dell"/>
                        </a:defRPr>
                      </a:lvl6pPr>
                      <a:lvl7pPr marL="2331720" algn="l" defTabSz="777240" rtl="0" eaLnBrk="1" latinLnBrk="0" hangingPunct="1">
                        <a:defRPr sz="1530" b="1" kern="1200">
                          <a:solidFill>
                            <a:schemeClr val="lt1"/>
                          </a:solidFill>
                          <a:latin typeface="Museo Sans For Dell"/>
                        </a:defRPr>
                      </a:lvl7pPr>
                      <a:lvl8pPr marL="2720340" algn="l" defTabSz="777240" rtl="0" eaLnBrk="1" latinLnBrk="0" hangingPunct="1">
                        <a:defRPr sz="1530" b="1" kern="1200">
                          <a:solidFill>
                            <a:schemeClr val="lt1"/>
                          </a:solidFill>
                          <a:latin typeface="Museo Sans For Dell"/>
                        </a:defRPr>
                      </a:lvl8pPr>
                      <a:lvl9pPr marL="3108960" algn="l" defTabSz="777240" rtl="0" eaLnBrk="1" latinLnBrk="0" hangingPunct="1">
                        <a:defRPr sz="1530" b="1" kern="1200">
                          <a:solidFill>
                            <a:schemeClr val="lt1"/>
                          </a:solidFill>
                          <a:latin typeface="Museo Sans For De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cap="all" spc="50" baseline="0" dirty="0">
                          <a:solidFill>
                            <a:schemeClr val="tx2"/>
                          </a:solidFill>
                          <a:latin typeface="Museo Sans For Dell"/>
                          <a:ea typeface="+mn-ea"/>
                          <a:cs typeface="+mn-cs"/>
                        </a:rPr>
                        <a:t> </a:t>
                      </a:r>
                      <a:r>
                        <a:rPr kumimoji="0" lang="en-US" sz="900" b="0" i="0" u="none" strike="noStrike" kern="1200" cap="all" spc="50" normalizeH="0" baseline="0" noProof="0" dirty="0">
                          <a:ln>
                            <a:noFill/>
                          </a:ln>
                          <a:solidFill>
                            <a:srgbClr val="FFFFFF"/>
                          </a:solidFill>
                          <a:effectLst/>
                          <a:uLnTx/>
                          <a:uFillTx/>
                          <a:latin typeface="Museo Sans For Dell"/>
                          <a:ea typeface="+mn-ea"/>
                          <a:cs typeface="+mn-cs"/>
                        </a:rPr>
                        <a:t> </a:t>
                      </a:r>
                      <a:r>
                        <a:rPr kumimoji="0" lang="en-US" sz="900" b="0" i="0" u="none" strike="noStrike" kern="1200" cap="all" spc="50" normalizeH="0" baseline="0" noProof="0" dirty="0">
                          <a:ln>
                            <a:noFill/>
                          </a:ln>
                          <a:solidFill>
                            <a:srgbClr val="FFFFFF"/>
                          </a:solidFill>
                          <a:effectLst/>
                          <a:uLnTx/>
                          <a:uFillTx/>
                          <a:latin typeface="Arial" panose="020B0604020202020204"/>
                          <a:ea typeface="+mn-ea"/>
                          <a:cs typeface="+mn-cs"/>
                        </a:rPr>
                        <a:t>Dell G5 15 (5500)</a:t>
                      </a:r>
                      <a:endParaRPr lang="en-US" sz="900" b="0" i="0" kern="1200" cap="all" spc="50" baseline="0" dirty="0">
                        <a:solidFill>
                          <a:schemeClr val="tx2"/>
                        </a:solidFill>
                        <a:latin typeface="+mn-lt"/>
                        <a:ea typeface="+mn-ea"/>
                        <a:cs typeface="+mn-cs"/>
                      </a:endParaRPr>
                    </a:p>
                  </a:txBody>
                  <a:tcPr marL="60960" marR="60960" marT="60960" marB="6096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5000"/>
                      </a:schemeClr>
                    </a:solidFill>
                  </a:tcPr>
                </a:tc>
                <a:tc>
                  <a:txBody>
                    <a:bodyPr/>
                    <a:lstStyle>
                      <a:lvl1pPr marL="0" algn="l" defTabSz="777240" rtl="0" eaLnBrk="1" latinLnBrk="0" hangingPunct="1">
                        <a:defRPr sz="1530" b="1" kern="1200">
                          <a:solidFill>
                            <a:schemeClr val="lt1"/>
                          </a:solidFill>
                          <a:latin typeface="Museo Sans For Dell"/>
                        </a:defRPr>
                      </a:lvl1pPr>
                      <a:lvl2pPr marL="388620" algn="l" defTabSz="777240" rtl="0" eaLnBrk="1" latinLnBrk="0" hangingPunct="1">
                        <a:defRPr sz="1530" b="1" kern="1200">
                          <a:solidFill>
                            <a:schemeClr val="lt1"/>
                          </a:solidFill>
                          <a:latin typeface="Museo Sans For Dell"/>
                        </a:defRPr>
                      </a:lvl2pPr>
                      <a:lvl3pPr marL="777240" algn="l" defTabSz="777240" rtl="0" eaLnBrk="1" latinLnBrk="0" hangingPunct="1">
                        <a:defRPr sz="1530" b="1" kern="1200">
                          <a:solidFill>
                            <a:schemeClr val="lt1"/>
                          </a:solidFill>
                          <a:latin typeface="Museo Sans For Dell"/>
                        </a:defRPr>
                      </a:lvl3pPr>
                      <a:lvl4pPr marL="1165860" algn="l" defTabSz="777240" rtl="0" eaLnBrk="1" latinLnBrk="0" hangingPunct="1">
                        <a:defRPr sz="1530" b="1" kern="1200">
                          <a:solidFill>
                            <a:schemeClr val="lt1"/>
                          </a:solidFill>
                          <a:latin typeface="Museo Sans For Dell"/>
                        </a:defRPr>
                      </a:lvl4pPr>
                      <a:lvl5pPr marL="1554480" algn="l" defTabSz="777240" rtl="0" eaLnBrk="1" latinLnBrk="0" hangingPunct="1">
                        <a:defRPr sz="1530" b="1" kern="1200">
                          <a:solidFill>
                            <a:schemeClr val="lt1"/>
                          </a:solidFill>
                          <a:latin typeface="Museo Sans For Dell"/>
                        </a:defRPr>
                      </a:lvl5pPr>
                      <a:lvl6pPr marL="1943100" algn="l" defTabSz="777240" rtl="0" eaLnBrk="1" latinLnBrk="0" hangingPunct="1">
                        <a:defRPr sz="1530" b="1" kern="1200">
                          <a:solidFill>
                            <a:schemeClr val="lt1"/>
                          </a:solidFill>
                          <a:latin typeface="Museo Sans For Dell"/>
                        </a:defRPr>
                      </a:lvl6pPr>
                      <a:lvl7pPr marL="2331720" algn="l" defTabSz="777240" rtl="0" eaLnBrk="1" latinLnBrk="0" hangingPunct="1">
                        <a:defRPr sz="1530" b="1" kern="1200">
                          <a:solidFill>
                            <a:schemeClr val="lt1"/>
                          </a:solidFill>
                          <a:latin typeface="Museo Sans For Dell"/>
                        </a:defRPr>
                      </a:lvl7pPr>
                      <a:lvl8pPr marL="2720340" algn="l" defTabSz="777240" rtl="0" eaLnBrk="1" latinLnBrk="0" hangingPunct="1">
                        <a:defRPr sz="1530" b="1" kern="1200">
                          <a:solidFill>
                            <a:schemeClr val="lt1"/>
                          </a:solidFill>
                          <a:latin typeface="Museo Sans For Dell"/>
                        </a:defRPr>
                      </a:lvl8pPr>
                      <a:lvl9pPr marL="3108960" algn="l" defTabSz="777240" rtl="0" eaLnBrk="1" latinLnBrk="0" hangingPunct="1">
                        <a:defRPr sz="1530" b="1" kern="1200">
                          <a:solidFill>
                            <a:schemeClr val="lt1"/>
                          </a:solidFill>
                          <a:latin typeface="Museo Sans For Dell"/>
                        </a:defRPr>
                      </a:lvl9pPr>
                    </a:lstStyle>
                    <a:p>
                      <a:pPr marL="0" marR="0" lvl="0" indent="0" algn="l" rtl="0" eaLnBrk="1" fontAlgn="auto" latinLnBrk="0" hangingPunct="1">
                        <a:lnSpc>
                          <a:spcPct val="100000"/>
                        </a:lnSpc>
                        <a:spcBef>
                          <a:spcPts val="0"/>
                        </a:spcBef>
                        <a:spcAft>
                          <a:spcPts val="0"/>
                        </a:spcAft>
                        <a:buClrTx/>
                        <a:buSzTx/>
                        <a:buFontTx/>
                        <a:buNone/>
                      </a:pPr>
                      <a:r>
                        <a:rPr lang="en-US" sz="900" b="0" i="0" kern="1200" cap="all" spc="50" baseline="0">
                          <a:solidFill>
                            <a:schemeClr val="tx2"/>
                          </a:solidFill>
                          <a:latin typeface="Museo Sans For Dell"/>
                          <a:ea typeface="+mn-ea"/>
                          <a:cs typeface="+mn-cs"/>
                        </a:rPr>
                        <a:t>      </a:t>
                      </a:r>
                      <a:r>
                        <a:rPr lang="en-US" sz="900" b="0" i="0" kern="1200" cap="all" spc="50" baseline="0">
                          <a:solidFill>
                            <a:schemeClr val="tx2"/>
                          </a:solidFill>
                          <a:latin typeface="+mn-lt"/>
                          <a:ea typeface="+mn-ea"/>
                          <a:cs typeface="+mn-cs"/>
                        </a:rPr>
                        <a:t>Dell G15 (5510)</a:t>
                      </a:r>
                    </a:p>
                  </a:txBody>
                  <a:tcPr marL="60960" marR="60960" marT="60960" marB="6096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cap="all" spc="50" baseline="0">
                          <a:solidFill>
                            <a:schemeClr val="tx2"/>
                          </a:solidFill>
                          <a:latin typeface="+mn-lt"/>
                          <a:ea typeface="+mn-ea"/>
                          <a:cs typeface="+mn-cs"/>
                        </a:rPr>
                        <a:t>Dell G15 SE (5505)</a:t>
                      </a:r>
                    </a:p>
                  </a:txBody>
                  <a:tcPr marL="60960" marR="60960" marT="60960" marB="60960">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cap="all" spc="50" baseline="0">
                          <a:solidFill>
                            <a:schemeClr val="tx2"/>
                          </a:solidFill>
                          <a:latin typeface="+mn-lt"/>
                          <a:ea typeface="+mn-ea"/>
                          <a:cs typeface="+mn-cs"/>
                        </a:rPr>
                        <a:t>     Dell G15 Ryzen Edition (5515)</a:t>
                      </a:r>
                    </a:p>
                  </a:txBody>
                  <a:tcPr marL="60960" marR="60960" marT="60960" marB="6096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420963230"/>
                  </a:ext>
                </a:extLst>
              </a:tr>
              <a:tr h="249479">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800" b="0">
                          <a:solidFill>
                            <a:srgbClr val="444444"/>
                          </a:solidFill>
                          <a:latin typeface="+mn-lt"/>
                        </a:rPr>
                        <a:t>Processor</a:t>
                      </a:r>
                      <a:endParaRPr lang="en-US" sz="800" b="0">
                        <a:solidFill>
                          <a:schemeClr val="tx1"/>
                        </a:solidFill>
                        <a:latin typeface="+mn-lt"/>
                      </a:endParaRPr>
                    </a:p>
                  </a:txBody>
                  <a:tcPr marL="6096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800" b="0" u="none" strike="noStrike" kern="1200">
                          <a:solidFill>
                            <a:schemeClr val="tx1"/>
                          </a:solidFill>
                          <a:effectLst/>
                          <a:latin typeface="Arial"/>
                          <a:ea typeface="+mn-ea"/>
                          <a:cs typeface="Arial"/>
                        </a:rPr>
                        <a:t>10th Gen Intel Core i5 Quad Core and i7 Hex Core</a:t>
                      </a:r>
                    </a:p>
                  </a:txBody>
                  <a:tcPr marL="5639" marR="5639" marT="5639"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800" b="0" u="none" strike="noStrike" kern="1200">
                          <a:solidFill>
                            <a:schemeClr val="tx1"/>
                          </a:solidFill>
                          <a:effectLst/>
                          <a:latin typeface="Arial"/>
                          <a:ea typeface="+mn-ea"/>
                          <a:cs typeface="Arial"/>
                        </a:rPr>
                        <a:t>10th Gen Intel Core i5 Quad Core and i7 Hex Core</a:t>
                      </a:r>
                    </a:p>
                  </a:txBody>
                  <a:tcPr marL="5639" marR="5639" marT="5639"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lvl="0" indent="0" algn="l" rtl="0" eaLnBrk="1" fontAlgn="ctr" latinLnBrk="0" hangingPunct="1">
                        <a:lnSpc>
                          <a:spcPct val="100000"/>
                        </a:lnSpc>
                        <a:spcBef>
                          <a:spcPts val="0"/>
                        </a:spcBef>
                        <a:spcAft>
                          <a:spcPts val="0"/>
                        </a:spcAft>
                        <a:buClrTx/>
                        <a:buSzTx/>
                        <a:buFontTx/>
                        <a:buNone/>
                      </a:pPr>
                      <a:r>
                        <a:rPr lang="pt-BR" sz="800" b="0" u="none" strike="noStrike" kern="1200">
                          <a:solidFill>
                            <a:schemeClr val="tx1"/>
                          </a:solidFill>
                          <a:effectLst/>
                          <a:latin typeface="Arial"/>
                          <a:ea typeface="+mn-ea"/>
                          <a:cs typeface="Arial"/>
                        </a:rPr>
                        <a:t>AMD® Ryzen™ 5 4600H or Ryzen™ 7 4800H Mobile Processor </a:t>
                      </a:r>
                      <a:endParaRPr lang="pt-BR" sz="800" b="0" u="none" strike="noStrike" kern="1200">
                        <a:solidFill>
                          <a:schemeClr val="tx1"/>
                        </a:solidFill>
                        <a:effectLst/>
                        <a:latin typeface="Arial" panose="020B0604020202020204" pitchFamily="34" charset="0"/>
                        <a:ea typeface="+mn-ea"/>
                        <a:cs typeface="Arial" panose="020B0604020202020204" pitchFamily="34" charset="0"/>
                      </a:endParaRPr>
                    </a:p>
                  </a:txBody>
                  <a:tcPr marL="5639" marR="5639" marT="5639" marB="0" anchor="ctr">
                    <a:lnL w="12700" cap="flat" cmpd="sng" algn="ctr">
                      <a:solidFill>
                        <a:schemeClr val="accent1"/>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lvl="0" indent="0" algn="l" rtl="0" eaLnBrk="1" fontAlgn="ctr" latinLnBrk="0" hangingPunct="1">
                        <a:lnSpc>
                          <a:spcPct val="100000"/>
                        </a:lnSpc>
                        <a:spcBef>
                          <a:spcPts val="0"/>
                        </a:spcBef>
                        <a:spcAft>
                          <a:spcPts val="0"/>
                        </a:spcAft>
                        <a:buClrTx/>
                        <a:buSzTx/>
                        <a:buFontTx/>
                        <a:buNone/>
                      </a:pPr>
                      <a:r>
                        <a:rPr lang="en-US" sz="800" b="0" u="none" strike="noStrike" kern="1200">
                          <a:solidFill>
                            <a:schemeClr val="tx1"/>
                          </a:solidFill>
                          <a:effectLst/>
                          <a:latin typeface="+mn-lt"/>
                          <a:ea typeface="+mn-ea"/>
                          <a:cs typeface="Arial"/>
                        </a:rPr>
                        <a:t>AMD Ryzen™ 5 5600H 6-core/12-thread Mobile Processor</a:t>
                      </a:r>
                    </a:p>
                    <a:p>
                      <a:pPr marL="91440" marR="0" lvl="0" indent="0" algn="l" rtl="0" eaLnBrk="1" fontAlgn="ctr" latinLnBrk="0" hangingPunct="1">
                        <a:lnSpc>
                          <a:spcPct val="100000"/>
                        </a:lnSpc>
                        <a:spcBef>
                          <a:spcPts val="0"/>
                        </a:spcBef>
                        <a:spcAft>
                          <a:spcPts val="0"/>
                        </a:spcAft>
                        <a:buClrTx/>
                        <a:buSzTx/>
                        <a:buFontTx/>
                        <a:buNone/>
                      </a:pPr>
                      <a:r>
                        <a:rPr lang="en-US" sz="800" b="0" u="none" strike="noStrike" kern="1200">
                          <a:solidFill>
                            <a:schemeClr val="tx1"/>
                          </a:solidFill>
                          <a:effectLst/>
                          <a:latin typeface="+mn-lt"/>
                          <a:ea typeface="+mn-ea"/>
                          <a:cs typeface="Arial"/>
                        </a:rPr>
                        <a:t>AMD Ryzen™ 7 5800H 8-core/16-thread Mobile Processor</a:t>
                      </a:r>
                      <a:endParaRPr lang="pt-BR" sz="800" b="0" u="none" strike="noStrike" kern="1200">
                        <a:solidFill>
                          <a:schemeClr val="tx1"/>
                        </a:solidFill>
                        <a:effectLst/>
                        <a:latin typeface="Arial" panose="020B0604020202020204" pitchFamily="34" charset="0"/>
                        <a:ea typeface="+mn-ea"/>
                        <a:cs typeface="Arial" panose="020B0604020202020204" pitchFamily="34" charset="0"/>
                      </a:endParaRPr>
                    </a:p>
                  </a:txBody>
                  <a:tcPr marL="5639" marR="5639" marT="5639"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3199336"/>
                  </a:ext>
                </a:extLst>
              </a:tr>
              <a:tr h="269568">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800" b="0">
                          <a:solidFill>
                            <a:srgbClr val="444444"/>
                          </a:solidFill>
                          <a:latin typeface="+mn-lt"/>
                        </a:rPr>
                        <a:t>Memory</a:t>
                      </a:r>
                      <a:endParaRPr lang="en-US" sz="800" b="0">
                        <a:solidFill>
                          <a:schemeClr val="tx1"/>
                        </a:solidFill>
                        <a:latin typeface="+mn-lt"/>
                      </a:endParaRPr>
                    </a:p>
                  </a:txBody>
                  <a:tcPr marL="6096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de-DE" sz="800" b="0" u="none" strike="noStrike">
                          <a:solidFill>
                            <a:srgbClr val="444444"/>
                          </a:solidFill>
                          <a:effectLst/>
                          <a:latin typeface="Arial"/>
                          <a:cs typeface="Arial"/>
                        </a:rPr>
                        <a:t>8 -16 GB DDR4 at 2933MHz, </a:t>
                      </a:r>
                      <a:r>
                        <a:rPr lang="en-US" sz="800" b="0" u="none" strike="noStrike">
                          <a:solidFill>
                            <a:srgbClr val="444444"/>
                          </a:solidFill>
                          <a:effectLst/>
                          <a:latin typeface="Arial"/>
                          <a:cs typeface="Arial"/>
                        </a:rPr>
                        <a:t>up to 32 GB (additional memory sold separately)</a:t>
                      </a:r>
                      <a:endParaRPr lang="de-DE" sz="800" b="0" u="none" strike="noStrike">
                        <a:solidFill>
                          <a:srgbClr val="444444"/>
                        </a:solidFill>
                        <a:effectLst/>
                        <a:latin typeface="Arial"/>
                        <a:cs typeface="Arial"/>
                      </a:endParaRPr>
                    </a:p>
                  </a:txBody>
                  <a:tcPr marL="5639" marR="5639" marT="5639" marB="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de-DE" sz="800" b="0" u="none" strike="noStrike">
                          <a:solidFill>
                            <a:srgbClr val="444444"/>
                          </a:solidFill>
                          <a:effectLst/>
                          <a:latin typeface="Arial"/>
                          <a:cs typeface="Arial"/>
                        </a:rPr>
                        <a:t>8 -16 GB DDR4 at 2933MHz, </a:t>
                      </a:r>
                      <a:r>
                        <a:rPr lang="en-US" sz="800" b="0" u="none" strike="noStrike">
                          <a:solidFill>
                            <a:srgbClr val="444444"/>
                          </a:solidFill>
                          <a:effectLst/>
                          <a:latin typeface="Arial"/>
                          <a:cs typeface="Arial"/>
                        </a:rPr>
                        <a:t>up to 32 GB (additional memory sold separately)</a:t>
                      </a:r>
                      <a:endParaRPr lang="de-DE" sz="800" b="0" u="none" strike="noStrike">
                        <a:solidFill>
                          <a:srgbClr val="444444"/>
                        </a:solidFill>
                        <a:effectLst/>
                        <a:latin typeface="Arial"/>
                        <a:cs typeface="Arial"/>
                      </a:endParaRPr>
                    </a:p>
                  </a:txBody>
                  <a:tcPr marL="5639" marR="5639" marT="5639"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91440" marR="0" lvl="0" indent="0" algn="l" rtl="0" eaLnBrk="1" fontAlgn="ctr" latinLnBrk="0" hangingPunct="1">
                        <a:lnSpc>
                          <a:spcPct val="100000"/>
                        </a:lnSpc>
                        <a:spcBef>
                          <a:spcPts val="0"/>
                        </a:spcBef>
                        <a:spcAft>
                          <a:spcPts val="0"/>
                        </a:spcAft>
                        <a:buClrTx/>
                        <a:buSzTx/>
                        <a:buFontTx/>
                        <a:buNone/>
                      </a:pPr>
                      <a:r>
                        <a:rPr lang="en-US" sz="800" b="0" u="none" strike="noStrike">
                          <a:solidFill>
                            <a:srgbClr val="444444"/>
                          </a:solidFill>
                          <a:effectLst/>
                          <a:latin typeface="Arial"/>
                          <a:cs typeface="Arial"/>
                        </a:rPr>
                        <a:t>8 - 16GB, 3200 MHz, DDR4; up to 32GB (additional </a:t>
                      </a:r>
                      <a:br>
                        <a:rPr lang="en-US" sz="800" b="0" u="none" strike="noStrike">
                          <a:solidFill>
                            <a:srgbClr val="444444"/>
                          </a:solidFill>
                          <a:effectLst/>
                          <a:latin typeface="Arial"/>
                          <a:cs typeface="Arial"/>
                        </a:rPr>
                      </a:br>
                      <a:r>
                        <a:rPr lang="en-US" sz="800" b="0" u="none" strike="noStrike">
                          <a:solidFill>
                            <a:srgbClr val="444444"/>
                          </a:solidFill>
                          <a:effectLst/>
                          <a:latin typeface="Arial"/>
                          <a:cs typeface="Arial"/>
                        </a:rPr>
                        <a:t>   memory sold separately)</a:t>
                      </a:r>
                    </a:p>
                  </a:txBody>
                  <a:tcPr marL="5639" marR="5639" marT="5639" marB="0" anchor="ctr">
                    <a:lnL w="12700" cap="flat" cmpd="sng" algn="ctr">
                      <a:solidFill>
                        <a:schemeClr val="accent1"/>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91440" marR="0" lvl="0" indent="0" algn="l" rtl="0" eaLnBrk="1" fontAlgn="ctr" latinLnBrk="0" hangingPunct="1">
                        <a:lnSpc>
                          <a:spcPct val="100000"/>
                        </a:lnSpc>
                        <a:spcBef>
                          <a:spcPts val="0"/>
                        </a:spcBef>
                        <a:spcAft>
                          <a:spcPts val="0"/>
                        </a:spcAft>
                        <a:buClrTx/>
                        <a:buSzTx/>
                        <a:buFontTx/>
                        <a:buNone/>
                      </a:pPr>
                      <a:r>
                        <a:rPr lang="en-US" sz="800" b="0" u="none" strike="noStrike">
                          <a:solidFill>
                            <a:srgbClr val="444444"/>
                          </a:solidFill>
                          <a:effectLst/>
                          <a:latin typeface="Arial"/>
                          <a:cs typeface="Arial"/>
                        </a:rPr>
                        <a:t>8 - 16GB, 3200 MHz, DDR4; up to 32GB (additional </a:t>
                      </a:r>
                      <a:br>
                        <a:rPr lang="en-US" sz="800" b="0" u="none" strike="noStrike">
                          <a:solidFill>
                            <a:srgbClr val="444444"/>
                          </a:solidFill>
                          <a:effectLst/>
                          <a:latin typeface="Arial"/>
                          <a:cs typeface="Arial"/>
                        </a:rPr>
                      </a:br>
                      <a:r>
                        <a:rPr lang="en-US" sz="800" b="0" u="none" strike="noStrike">
                          <a:solidFill>
                            <a:srgbClr val="444444"/>
                          </a:solidFill>
                          <a:effectLst/>
                          <a:latin typeface="Arial"/>
                          <a:cs typeface="Arial"/>
                        </a:rPr>
                        <a:t>   memory sold separately)</a:t>
                      </a:r>
                    </a:p>
                  </a:txBody>
                  <a:tcPr marL="5639" marR="5639" marT="5639"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val="4191748940"/>
                  </a:ext>
                </a:extLst>
              </a:tr>
              <a:tr h="371399">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800" b="0">
                          <a:solidFill>
                            <a:srgbClr val="444444"/>
                          </a:solidFill>
                          <a:latin typeface="+mn-lt"/>
                        </a:rPr>
                        <a:t>Storage</a:t>
                      </a:r>
                      <a:endParaRPr lang="en-US" sz="800" b="0">
                        <a:solidFill>
                          <a:schemeClr val="tx1"/>
                        </a:solidFill>
                        <a:latin typeface="+mn-lt"/>
                      </a:endParaRPr>
                    </a:p>
                  </a:txBody>
                  <a:tcPr marL="6096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algn="l" rtl="0" fontAlgn="ctr"/>
                      <a:r>
                        <a:rPr lang="en-US" sz="800" b="0" i="0" u="none" strike="noStrike">
                          <a:solidFill>
                            <a:schemeClr val="tx1"/>
                          </a:solidFill>
                          <a:effectLst/>
                          <a:latin typeface="Arial"/>
                          <a:cs typeface="Arial"/>
                        </a:rPr>
                        <a:t>Single storage options up to 1TB PCIe M.2 SSD</a:t>
                      </a:r>
                    </a:p>
                    <a:p>
                      <a:pPr marL="91440" algn="l" rtl="0" fontAlgn="ctr"/>
                      <a:r>
                        <a:rPr lang="en-US" sz="800" b="0" i="0" u="none" strike="noStrike">
                          <a:solidFill>
                            <a:schemeClr val="tx1"/>
                          </a:solidFill>
                          <a:effectLst/>
                          <a:latin typeface="Arial"/>
                          <a:cs typeface="Arial"/>
                        </a:rPr>
                        <a:t>Dual storage options up to 512GB PCIe M.2 SSD (Class 35) + 512GB PCIe M.2 SSD (Class 40)</a:t>
                      </a:r>
                    </a:p>
                  </a:txBody>
                  <a:tcPr marL="5639" marR="5639" marT="5639" marB="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algn="l" rtl="0" fontAlgn="ctr"/>
                      <a:r>
                        <a:rPr lang="en-US" sz="800" b="0" i="0" u="none" strike="noStrike">
                          <a:solidFill>
                            <a:schemeClr val="tx1"/>
                          </a:solidFill>
                          <a:effectLst/>
                          <a:latin typeface="Arial"/>
                          <a:cs typeface="Arial"/>
                        </a:rPr>
                        <a:t>Single storage options up to 1TB PCIe M.2 SSD</a:t>
                      </a:r>
                    </a:p>
                    <a:p>
                      <a:pPr marL="91440" algn="l" rtl="0" fontAlgn="ctr"/>
                      <a:r>
                        <a:rPr lang="en-US" sz="800" b="0" i="0" u="none" strike="noStrike">
                          <a:solidFill>
                            <a:schemeClr val="tx1"/>
                          </a:solidFill>
                          <a:effectLst/>
                          <a:latin typeface="Arial"/>
                          <a:cs typeface="Arial"/>
                        </a:rPr>
                        <a:t>Dual storage options up to 512GB PCIe M.2 SSD (Class 35) + 512GB PCIe M.2 SSD (Class 40)</a:t>
                      </a:r>
                    </a:p>
                  </a:txBody>
                  <a:tcPr marL="5639" marR="5639" marT="5639"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algn="l" rtl="0" fontAlgn="ctr"/>
                      <a:r>
                        <a:rPr lang="en-US" sz="800" b="0" i="0" u="none" strike="noStrike">
                          <a:solidFill>
                            <a:schemeClr val="tx1"/>
                          </a:solidFill>
                          <a:effectLst/>
                          <a:latin typeface="Arial"/>
                          <a:cs typeface="Arial"/>
                        </a:rPr>
                        <a:t>Single storage options up to 1TB PCIe M.2 SSD</a:t>
                      </a:r>
                    </a:p>
                    <a:p>
                      <a:pPr marL="91440" algn="l" rtl="0" fontAlgn="ctr"/>
                      <a:r>
                        <a:rPr lang="en-US" sz="800" b="0" i="0" u="none" strike="noStrike">
                          <a:solidFill>
                            <a:schemeClr val="tx1"/>
                          </a:solidFill>
                          <a:effectLst/>
                          <a:latin typeface="Arial"/>
                          <a:cs typeface="Arial"/>
                        </a:rPr>
                        <a:t>Dual storage option 512GB PCIe M.2 SSD (Class 35) + 512GB PCIe M.2 SSD (Class 40)</a:t>
                      </a:r>
                    </a:p>
                  </a:txBody>
                  <a:tcPr marL="5639" marR="5639" marT="5639" marB="0" anchor="ctr">
                    <a:lnL w="12700" cap="flat" cmpd="sng" algn="ctr">
                      <a:solidFill>
                        <a:schemeClr val="accent1"/>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algn="l" rtl="0" fontAlgn="ctr"/>
                      <a:r>
                        <a:rPr lang="en-US" sz="800" b="0" i="0" u="none" strike="noStrike">
                          <a:solidFill>
                            <a:schemeClr val="tx1"/>
                          </a:solidFill>
                          <a:effectLst/>
                          <a:latin typeface="Arial"/>
                          <a:cs typeface="Arial"/>
                        </a:rPr>
                        <a:t>Single storage options up to 1TB PCIe M.2 SSD</a:t>
                      </a:r>
                    </a:p>
                    <a:p>
                      <a:pPr marL="91440" algn="l" rtl="0" fontAlgn="ctr"/>
                      <a:r>
                        <a:rPr lang="en-US" sz="800" b="0" i="0" u="none" strike="noStrike">
                          <a:solidFill>
                            <a:schemeClr val="tx1"/>
                          </a:solidFill>
                          <a:effectLst/>
                          <a:latin typeface="Arial"/>
                          <a:cs typeface="Arial"/>
                        </a:rPr>
                        <a:t>Dual storage option 512GB PCIe M.2 SSD (Class 35) + 512GB PCIe M.2 SSD (Class 40)</a:t>
                      </a:r>
                    </a:p>
                  </a:txBody>
                  <a:tcPr marL="5639" marR="5639" marT="5639"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0695476"/>
                  </a:ext>
                </a:extLst>
              </a:tr>
              <a:tr h="615239">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800" b="0">
                          <a:solidFill>
                            <a:srgbClr val="444444"/>
                          </a:solidFill>
                          <a:latin typeface="+mn-lt"/>
                        </a:rPr>
                        <a:t>Graphics</a:t>
                      </a:r>
                      <a:endParaRPr lang="en-US" sz="800" b="0">
                        <a:solidFill>
                          <a:schemeClr val="tx1"/>
                        </a:solidFill>
                        <a:latin typeface="+mn-lt"/>
                      </a:endParaRPr>
                    </a:p>
                  </a:txBody>
                  <a:tcPr marL="6096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marR="0" lvl="0" indent="0" algn="l" rtl="0" eaLnBrk="1" fontAlgn="ctr" latinLnBrk="0" hangingPunct="1">
                        <a:lnSpc>
                          <a:spcPct val="100000"/>
                        </a:lnSpc>
                        <a:spcBef>
                          <a:spcPts val="0"/>
                        </a:spcBef>
                        <a:spcAft>
                          <a:spcPts val="0"/>
                        </a:spcAft>
                        <a:buClrTx/>
                        <a:buSzTx/>
                        <a:buFontTx/>
                        <a:buNone/>
                      </a:pPr>
                      <a:r>
                        <a:rPr lang="en-US" sz="800" b="0" u="none" strike="noStrike" kern="1200">
                          <a:solidFill>
                            <a:schemeClr val="tx1"/>
                          </a:solidFill>
                          <a:effectLst/>
                          <a:latin typeface="Arial"/>
                          <a:ea typeface="+mn-ea"/>
                          <a:cs typeface="Arial"/>
                        </a:rPr>
                        <a:t>NVIDIA® GeForce® GTX 1650 </a:t>
                      </a:r>
                      <a:r>
                        <a:rPr lang="en-US" sz="800" b="0" u="none" strike="noStrike" kern="1200" err="1">
                          <a:solidFill>
                            <a:schemeClr val="tx1"/>
                          </a:solidFill>
                          <a:effectLst/>
                          <a:latin typeface="Arial"/>
                          <a:ea typeface="+mn-ea"/>
                          <a:cs typeface="Arial"/>
                        </a:rPr>
                        <a:t>Ti</a:t>
                      </a:r>
                      <a:r>
                        <a:rPr lang="en-US" sz="800" b="0" u="none" strike="noStrike" kern="1200">
                          <a:solidFill>
                            <a:schemeClr val="tx1"/>
                          </a:solidFill>
                          <a:effectLst/>
                          <a:latin typeface="Arial"/>
                          <a:ea typeface="+mn-ea"/>
                          <a:cs typeface="Arial"/>
                        </a:rPr>
                        <a:t>, 4GB GDDR6 </a:t>
                      </a:r>
                      <a:endParaRPr lang="en-US" sz="800" b="0" u="none" strike="noStrike" kern="1200">
                        <a:solidFill>
                          <a:schemeClr val="tx1"/>
                        </a:solidFill>
                        <a:effectLst/>
                        <a:latin typeface="Arial" panose="020B0604020202020204" pitchFamily="34" charset="0"/>
                        <a:ea typeface="+mn-ea"/>
                        <a:cs typeface="Arial" panose="020B0604020202020204" pitchFamily="34" charset="0"/>
                      </a:endParaRPr>
                    </a:p>
                    <a:p>
                      <a:pPr marL="91440" marR="0" lvl="0" indent="0" algn="l" rtl="0" eaLnBrk="1" fontAlgn="ctr" latinLnBrk="0" hangingPunct="1">
                        <a:lnSpc>
                          <a:spcPct val="100000"/>
                        </a:lnSpc>
                        <a:spcBef>
                          <a:spcPts val="0"/>
                        </a:spcBef>
                        <a:spcAft>
                          <a:spcPts val="0"/>
                        </a:spcAft>
                        <a:buClrTx/>
                        <a:buSzTx/>
                        <a:buFontTx/>
                        <a:buNone/>
                      </a:pPr>
                      <a:r>
                        <a:rPr lang="en-US" sz="800" b="0" u="none" strike="noStrike" kern="1200">
                          <a:solidFill>
                            <a:schemeClr val="tx1"/>
                          </a:solidFill>
                          <a:effectLst/>
                          <a:latin typeface="Arial"/>
                          <a:ea typeface="+mn-ea"/>
                          <a:cs typeface="Arial"/>
                        </a:rPr>
                        <a:t>NVIDIA® GeForce® GTX 1660 </a:t>
                      </a:r>
                      <a:r>
                        <a:rPr lang="en-US" sz="800" b="0" u="none" strike="noStrike" kern="1200" err="1">
                          <a:solidFill>
                            <a:schemeClr val="tx1"/>
                          </a:solidFill>
                          <a:effectLst/>
                          <a:latin typeface="Arial"/>
                          <a:ea typeface="+mn-ea"/>
                          <a:cs typeface="Arial"/>
                        </a:rPr>
                        <a:t>Ti</a:t>
                      </a:r>
                      <a:r>
                        <a:rPr lang="en-US" sz="800" b="0" u="none" strike="noStrike" kern="1200">
                          <a:solidFill>
                            <a:schemeClr val="tx1"/>
                          </a:solidFill>
                          <a:effectLst/>
                          <a:latin typeface="Arial"/>
                          <a:ea typeface="+mn-ea"/>
                          <a:cs typeface="Arial"/>
                        </a:rPr>
                        <a:t> or RTX 2060, 6GB GDDR6 </a:t>
                      </a:r>
                    </a:p>
                    <a:p>
                      <a:pPr marL="91440" marR="0" lvl="0" indent="0" algn="l" rtl="0" eaLnBrk="1" fontAlgn="ctr" latinLnBrk="0" hangingPunct="1">
                        <a:lnSpc>
                          <a:spcPct val="100000"/>
                        </a:lnSpc>
                        <a:spcBef>
                          <a:spcPts val="0"/>
                        </a:spcBef>
                        <a:spcAft>
                          <a:spcPts val="0"/>
                        </a:spcAft>
                        <a:buClrTx/>
                        <a:buSzTx/>
                        <a:buFontTx/>
                        <a:buNone/>
                      </a:pPr>
                      <a:r>
                        <a:rPr lang="en-US" sz="800" b="0" u="none" strike="noStrike" kern="1200">
                          <a:solidFill>
                            <a:schemeClr val="tx1"/>
                          </a:solidFill>
                          <a:effectLst/>
                          <a:latin typeface="Arial"/>
                          <a:ea typeface="+mn-ea"/>
                          <a:cs typeface="Arial"/>
                        </a:rPr>
                        <a:t>NVIDIA® GeForce® RTX 2070 with Max-Q Design, 8GB GDDR6 </a:t>
                      </a:r>
                    </a:p>
                  </a:txBody>
                  <a:tcPr marL="5639" marR="5639" marT="5639"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marR="0" lvl="0" indent="0" algn="l" rtl="0" eaLnBrk="1" fontAlgn="ctr" latinLnBrk="0" hangingPunct="1">
                        <a:lnSpc>
                          <a:spcPct val="100000"/>
                        </a:lnSpc>
                        <a:spcBef>
                          <a:spcPts val="0"/>
                        </a:spcBef>
                        <a:spcAft>
                          <a:spcPts val="0"/>
                        </a:spcAft>
                        <a:buClrTx/>
                        <a:buSzTx/>
                        <a:buFontTx/>
                        <a:buNone/>
                      </a:pPr>
                      <a:r>
                        <a:rPr lang="en-US" sz="800" b="0" u="none" strike="noStrike" kern="1200">
                          <a:solidFill>
                            <a:schemeClr val="tx1"/>
                          </a:solidFill>
                          <a:effectLst/>
                          <a:latin typeface="Arial"/>
                          <a:ea typeface="+mn-ea"/>
                          <a:cs typeface="Arial"/>
                        </a:rPr>
                        <a:t>NVIDIA® GeForce® GTX 1650, 4GB GDDR6 </a:t>
                      </a:r>
                      <a:endParaRPr lang="en-US" sz="800" b="0" u="none" strike="noStrike" kern="1200">
                        <a:solidFill>
                          <a:schemeClr val="tx1"/>
                        </a:solidFill>
                        <a:effectLst/>
                        <a:latin typeface="Arial" panose="020B0604020202020204" pitchFamily="34" charset="0"/>
                        <a:ea typeface="+mn-ea"/>
                        <a:cs typeface="Arial" panose="020B0604020202020204" pitchFamily="34" charset="0"/>
                      </a:endParaRPr>
                    </a:p>
                    <a:p>
                      <a:pPr marL="91440" marR="0" lvl="0" indent="0" algn="l" rtl="0" eaLnBrk="1" fontAlgn="ctr" latinLnBrk="0" hangingPunct="1">
                        <a:lnSpc>
                          <a:spcPct val="100000"/>
                        </a:lnSpc>
                        <a:spcBef>
                          <a:spcPts val="0"/>
                        </a:spcBef>
                        <a:spcAft>
                          <a:spcPts val="0"/>
                        </a:spcAft>
                        <a:buClrTx/>
                        <a:buSzTx/>
                        <a:buFontTx/>
                        <a:buNone/>
                      </a:pPr>
                      <a:r>
                        <a:rPr lang="en-US" sz="800" b="0" u="none" strike="noStrike" kern="1200">
                          <a:solidFill>
                            <a:schemeClr val="tx1"/>
                          </a:solidFill>
                          <a:effectLst/>
                          <a:latin typeface="Arial"/>
                          <a:ea typeface="+mn-ea"/>
                          <a:cs typeface="Arial"/>
                        </a:rPr>
                        <a:t>NVIDIA® GeForce RTX™ 3050</a:t>
                      </a:r>
                    </a:p>
                    <a:p>
                      <a:pPr marL="91440" marR="0" lvl="0" indent="0" algn="l" defTabSz="914400" rtl="0" eaLnBrk="1" fontAlgn="ctr" latinLnBrk="0" hangingPunct="1">
                        <a:lnSpc>
                          <a:spcPct val="100000"/>
                        </a:lnSpc>
                        <a:spcBef>
                          <a:spcPts val="0"/>
                        </a:spcBef>
                        <a:spcAft>
                          <a:spcPts val="0"/>
                        </a:spcAft>
                        <a:buClrTx/>
                        <a:buSzTx/>
                        <a:buFontTx/>
                        <a:buNone/>
                        <a:tabLst/>
                        <a:defRPr/>
                      </a:pPr>
                      <a:r>
                        <a:rPr lang="en-US" sz="800" b="0" u="none" strike="noStrike" kern="1200">
                          <a:solidFill>
                            <a:schemeClr val="tx1"/>
                          </a:solidFill>
                          <a:effectLst/>
                          <a:latin typeface="Arial"/>
                          <a:ea typeface="+mn-ea"/>
                          <a:cs typeface="Arial"/>
                        </a:rPr>
                        <a:t>NVIDIA® GeForce RTX™ 3050Ti </a:t>
                      </a:r>
                    </a:p>
                    <a:p>
                      <a:pPr marL="91440" marR="0" lvl="0" indent="0" algn="l" rtl="0" eaLnBrk="1" fontAlgn="ctr" latinLnBrk="0" hangingPunct="1">
                        <a:lnSpc>
                          <a:spcPct val="100000"/>
                        </a:lnSpc>
                        <a:spcBef>
                          <a:spcPts val="0"/>
                        </a:spcBef>
                        <a:spcAft>
                          <a:spcPts val="0"/>
                        </a:spcAft>
                        <a:buClrTx/>
                        <a:buSzTx/>
                        <a:buFontTx/>
                        <a:buNone/>
                      </a:pPr>
                      <a:r>
                        <a:rPr lang="en-US" sz="800" b="0" u="none" strike="noStrike" kern="1200">
                          <a:solidFill>
                            <a:schemeClr val="tx1"/>
                          </a:solidFill>
                          <a:effectLst/>
                          <a:latin typeface="Arial"/>
                          <a:ea typeface="+mn-ea"/>
                          <a:cs typeface="Arial"/>
                        </a:rPr>
                        <a:t>NVIDIA® GeForce RTX™ 3060, 8GB GDDR6 </a:t>
                      </a:r>
                    </a:p>
                  </a:txBody>
                  <a:tcPr marL="5639" marR="5639" marT="5639"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800" b="0" u="none" strike="noStrike" kern="1200">
                          <a:solidFill>
                            <a:schemeClr val="tx1"/>
                          </a:solidFill>
                          <a:effectLst/>
                          <a:latin typeface="Arial"/>
                          <a:ea typeface="+mn-ea"/>
                          <a:cs typeface="Arial"/>
                        </a:rPr>
                        <a:t>AMD Radeon™ RX 5600M</a:t>
                      </a:r>
                    </a:p>
                  </a:txBody>
                  <a:tcPr marL="5639" marR="5639" marT="5639" marB="0" anchor="ctr">
                    <a:lnL w="12700" cap="flat" cmpd="sng" algn="ctr">
                      <a:solidFill>
                        <a:schemeClr val="accent1"/>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marR="0" lvl="0" indent="0" algn="l" rtl="0" eaLnBrk="1" fontAlgn="ctr" latinLnBrk="0" hangingPunct="1">
                        <a:lnSpc>
                          <a:spcPct val="100000"/>
                        </a:lnSpc>
                        <a:spcBef>
                          <a:spcPts val="0"/>
                        </a:spcBef>
                        <a:spcAft>
                          <a:spcPts val="0"/>
                        </a:spcAft>
                        <a:buClrTx/>
                        <a:buSzTx/>
                        <a:buFontTx/>
                        <a:buNone/>
                      </a:pPr>
                      <a:r>
                        <a:rPr lang="en-US" sz="800" b="0" u="none" strike="noStrike" kern="1200">
                          <a:solidFill>
                            <a:schemeClr val="tx1"/>
                          </a:solidFill>
                          <a:effectLst/>
                          <a:latin typeface="Arial"/>
                          <a:ea typeface="+mn-ea"/>
                          <a:cs typeface="Arial"/>
                        </a:rPr>
                        <a:t>NVIDIA® GeForce® RTX™ 3050</a:t>
                      </a:r>
                    </a:p>
                    <a:p>
                      <a:pPr marL="91440" marR="0" lvl="0" indent="0" algn="l" defTabSz="914400" rtl="0" eaLnBrk="1" fontAlgn="ctr" latinLnBrk="0" hangingPunct="1">
                        <a:lnSpc>
                          <a:spcPct val="100000"/>
                        </a:lnSpc>
                        <a:spcBef>
                          <a:spcPts val="0"/>
                        </a:spcBef>
                        <a:spcAft>
                          <a:spcPts val="0"/>
                        </a:spcAft>
                        <a:buClrTx/>
                        <a:buSzTx/>
                        <a:buFontTx/>
                        <a:buNone/>
                        <a:tabLst/>
                        <a:defRPr/>
                      </a:pPr>
                      <a:r>
                        <a:rPr lang="en-US" sz="800" b="0" u="none" strike="noStrike" kern="1200">
                          <a:solidFill>
                            <a:schemeClr val="tx1"/>
                          </a:solidFill>
                          <a:effectLst/>
                          <a:latin typeface="Arial"/>
                          <a:ea typeface="+mn-ea"/>
                          <a:cs typeface="Arial"/>
                        </a:rPr>
                        <a:t>NVIDIA® GeForce® RTX™ 3050 </a:t>
                      </a:r>
                      <a:r>
                        <a:rPr lang="en-US" sz="800" b="0" u="none" strike="noStrike" kern="1200" err="1">
                          <a:solidFill>
                            <a:schemeClr val="tx1"/>
                          </a:solidFill>
                          <a:effectLst/>
                          <a:latin typeface="Arial"/>
                          <a:ea typeface="+mn-ea"/>
                          <a:cs typeface="Arial"/>
                        </a:rPr>
                        <a:t>Ti</a:t>
                      </a:r>
                      <a:r>
                        <a:rPr lang="en-US" sz="800" b="0" u="none" strike="noStrike" kern="1200">
                          <a:solidFill>
                            <a:schemeClr val="tx1"/>
                          </a:solidFill>
                          <a:effectLst/>
                          <a:latin typeface="Arial"/>
                          <a:ea typeface="+mn-ea"/>
                          <a:cs typeface="Arial"/>
                        </a:rPr>
                        <a:t> </a:t>
                      </a:r>
                    </a:p>
                    <a:p>
                      <a:pPr marL="91440" marR="0" lvl="0" indent="0" algn="l" rtl="0" eaLnBrk="1" fontAlgn="ctr" latinLnBrk="0" hangingPunct="1">
                        <a:lnSpc>
                          <a:spcPct val="100000"/>
                        </a:lnSpc>
                        <a:spcBef>
                          <a:spcPts val="0"/>
                        </a:spcBef>
                        <a:spcAft>
                          <a:spcPts val="0"/>
                        </a:spcAft>
                        <a:buClrTx/>
                        <a:buSzTx/>
                        <a:buFontTx/>
                        <a:buNone/>
                      </a:pPr>
                      <a:r>
                        <a:rPr lang="en-US" sz="800" b="0" u="none" strike="noStrike" kern="1200">
                          <a:solidFill>
                            <a:schemeClr val="tx1"/>
                          </a:solidFill>
                          <a:effectLst/>
                          <a:latin typeface="Arial"/>
                          <a:ea typeface="+mn-ea"/>
                          <a:cs typeface="Arial"/>
                        </a:rPr>
                        <a:t>NVIDIA® GeForce RTX™ 3060, 8GB GDDR6 </a:t>
                      </a:r>
                    </a:p>
                  </a:txBody>
                  <a:tcPr marL="5639" marR="5639" marT="5639"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val="537853722"/>
                  </a:ext>
                </a:extLst>
              </a:tr>
              <a:tr h="615239">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800" b="0">
                          <a:solidFill>
                            <a:srgbClr val="444444"/>
                          </a:solidFill>
                          <a:latin typeface="+mn-lt"/>
                        </a:rPr>
                        <a:t>Display</a:t>
                      </a:r>
                      <a:endParaRPr lang="en-US" sz="800" b="0">
                        <a:solidFill>
                          <a:schemeClr val="tx1"/>
                        </a:solidFill>
                        <a:latin typeface="+mn-lt"/>
                      </a:endParaRPr>
                    </a:p>
                  </a:txBody>
                  <a:tcPr marL="6096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algn="l" rtl="0" fontAlgn="ctr"/>
                      <a:r>
                        <a:rPr lang="en-US" sz="800" b="0" u="none" strike="noStrike">
                          <a:solidFill>
                            <a:schemeClr val="tx1"/>
                          </a:solidFill>
                          <a:effectLst/>
                          <a:latin typeface="Arial"/>
                          <a:cs typeface="Arial"/>
                        </a:rPr>
                        <a:t>15.6” FHD (1920 x 1080) 220 nits Anti-Glare LED Backlit Display 60Hz 15.6” FHD (1920 x 1080) 300 nits Anti-Glare LED Backlit Display 144Hz</a:t>
                      </a:r>
                    </a:p>
                    <a:p>
                      <a:pPr marL="91440" algn="l" rtl="0" fontAlgn="ctr"/>
                      <a:r>
                        <a:rPr lang="en-US" sz="800" b="0" u="none" strike="noStrike">
                          <a:solidFill>
                            <a:schemeClr val="tx1"/>
                          </a:solidFill>
                          <a:effectLst/>
                          <a:latin typeface="Arial"/>
                          <a:cs typeface="Arial"/>
                        </a:rPr>
                        <a:t>15.6” FHD (1920 x 1080) 300 nits WVA Anti-Glare LED Backlit Display 300Hz</a:t>
                      </a:r>
                    </a:p>
                  </a:txBody>
                  <a:tcPr marL="5639" marR="5639" marT="5639"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algn="l" rtl="0" fontAlgn="ctr"/>
                      <a:r>
                        <a:rPr lang="en-US" sz="800" b="0" u="none" strike="noStrike">
                          <a:solidFill>
                            <a:schemeClr val="tx1"/>
                          </a:solidFill>
                          <a:effectLst/>
                          <a:latin typeface="Arial"/>
                          <a:cs typeface="Arial"/>
                        </a:rPr>
                        <a:t>15.6” FHD (1920 x 1080) 250 nits Anti-Glare LED Backlit Display 120Hz</a:t>
                      </a:r>
                    </a:p>
                    <a:p>
                      <a:pPr marL="91440" algn="l" rtl="0" fontAlgn="ctr"/>
                      <a:r>
                        <a:rPr lang="en-US" sz="800" b="0" u="none" strike="noStrike">
                          <a:solidFill>
                            <a:schemeClr val="tx1"/>
                          </a:solidFill>
                          <a:effectLst/>
                          <a:latin typeface="Arial"/>
                          <a:cs typeface="Arial"/>
                        </a:rPr>
                        <a:t>15.6” FHD (1920 x 1080) 300 nits Anti-Glare LED Backlit Display 165Hz</a:t>
                      </a:r>
                    </a:p>
                  </a:txBody>
                  <a:tcPr marL="5639" marR="5639" marT="5639"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algn="l" rtl="0" fontAlgn="ctr"/>
                      <a:r>
                        <a:rPr lang="en-US" sz="800" b="0" u="none" strike="noStrike">
                          <a:solidFill>
                            <a:schemeClr val="tx1"/>
                          </a:solidFill>
                          <a:effectLst/>
                          <a:latin typeface="Arial"/>
                          <a:cs typeface="Arial"/>
                        </a:rPr>
                        <a:t>15.6” FHD (1920 x 1080) 220 nits Anti-Glare LED Backlit Display 60Hz 15.6” FHD (1920 x 1080) 300 nits Anti-Glare LED Backlit Display 144Hz</a:t>
                      </a:r>
                    </a:p>
                  </a:txBody>
                  <a:tcPr marL="5639" marR="5639" marT="5639" marB="0" anchor="ctr">
                    <a:lnL w="12700" cap="flat" cmpd="sng" algn="ctr">
                      <a:solidFill>
                        <a:schemeClr val="accent1"/>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algn="l" rtl="0" fontAlgn="ctr"/>
                      <a:r>
                        <a:rPr lang="en-US" sz="800" b="0" u="none" strike="noStrike">
                          <a:solidFill>
                            <a:schemeClr val="tx1"/>
                          </a:solidFill>
                          <a:effectLst/>
                          <a:latin typeface="Arial"/>
                          <a:cs typeface="Arial"/>
                        </a:rPr>
                        <a:t>15.6” FHD (1920 x 1080) 250 nits Anti-Glare LED Backlit Display 120Hz</a:t>
                      </a:r>
                    </a:p>
                    <a:p>
                      <a:pPr marL="91440" algn="l" rtl="0" fontAlgn="ctr"/>
                      <a:r>
                        <a:rPr lang="en-US" sz="800" b="0" u="none" strike="noStrike">
                          <a:solidFill>
                            <a:schemeClr val="tx1"/>
                          </a:solidFill>
                          <a:effectLst/>
                          <a:latin typeface="Arial"/>
                          <a:cs typeface="Arial"/>
                        </a:rPr>
                        <a:t>15.6” FHD (1920 x 1080) 300 nits Anti-Glare LED Backlit Display 165Hz</a:t>
                      </a:r>
                    </a:p>
                  </a:txBody>
                  <a:tcPr marL="5639" marR="5639" marT="5639"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8646428"/>
                  </a:ext>
                </a:extLst>
              </a:tr>
              <a:tr h="249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a:solidFill>
                            <a:srgbClr val="444444"/>
                          </a:solidFill>
                          <a:latin typeface="+mn-lt"/>
                        </a:rPr>
                        <a:t>Battery</a:t>
                      </a:r>
                      <a:endParaRPr lang="en-US" sz="800" b="0">
                        <a:solidFill>
                          <a:schemeClr val="tx1"/>
                        </a:solidFill>
                        <a:latin typeface="+mn-lt"/>
                      </a:endParaRPr>
                    </a:p>
                  </a:txBody>
                  <a:tcPr marL="6096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a:solidFill>
                            <a:schemeClr val="tx1"/>
                          </a:solidFill>
                          <a:effectLst/>
                          <a:latin typeface="Arial"/>
                          <a:cs typeface="Arial"/>
                        </a:rPr>
                        <a:t>56 </a:t>
                      </a:r>
                      <a:r>
                        <a:rPr lang="en-US" sz="800" b="0" i="0" u="none" strike="noStrike" err="1">
                          <a:solidFill>
                            <a:schemeClr val="tx1"/>
                          </a:solidFill>
                          <a:effectLst/>
                          <a:latin typeface="Arial"/>
                          <a:cs typeface="Arial"/>
                        </a:rPr>
                        <a:t>WHr</a:t>
                      </a:r>
                      <a:r>
                        <a:rPr lang="en-US" sz="800" b="0" i="0" u="none" strike="noStrike">
                          <a:solidFill>
                            <a:schemeClr val="tx1"/>
                          </a:solidFill>
                          <a:effectLst/>
                          <a:latin typeface="Arial"/>
                          <a:cs typeface="Arial"/>
                        </a:rPr>
                        <a:t>, 4-Cell Battery (Integrated)</a:t>
                      </a:r>
                    </a:p>
                  </a:txBody>
                  <a:tcPr marL="5639" marR="5639" marT="5639" marB="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a:solidFill>
                            <a:schemeClr val="tx1"/>
                          </a:solidFill>
                          <a:effectLst/>
                          <a:latin typeface="Arial"/>
                          <a:cs typeface="Arial"/>
                        </a:rPr>
                        <a:t>56 </a:t>
                      </a:r>
                      <a:r>
                        <a:rPr lang="en-US" sz="800" b="0" i="0" u="none" strike="noStrike" err="1">
                          <a:solidFill>
                            <a:schemeClr val="tx1"/>
                          </a:solidFill>
                          <a:effectLst/>
                          <a:latin typeface="Arial"/>
                          <a:cs typeface="Arial"/>
                        </a:rPr>
                        <a:t>WHr</a:t>
                      </a:r>
                      <a:r>
                        <a:rPr lang="en-US" sz="800" b="0" i="0" u="none" strike="noStrike">
                          <a:solidFill>
                            <a:schemeClr val="tx1"/>
                          </a:solidFill>
                          <a:effectLst/>
                          <a:latin typeface="Arial"/>
                          <a:cs typeface="Arial"/>
                        </a:rPr>
                        <a:t>, 4-Cell Battery (Integrated) / 86 </a:t>
                      </a:r>
                      <a:r>
                        <a:rPr lang="en-US" sz="800" b="0" i="0" u="none" strike="noStrike" err="1">
                          <a:solidFill>
                            <a:schemeClr val="tx1"/>
                          </a:solidFill>
                          <a:effectLst/>
                          <a:latin typeface="Arial"/>
                          <a:cs typeface="Arial"/>
                        </a:rPr>
                        <a:t>WHr</a:t>
                      </a:r>
                      <a:r>
                        <a:rPr lang="en-US" sz="800" b="0" i="0" u="none" strike="noStrike">
                          <a:solidFill>
                            <a:schemeClr val="tx1"/>
                          </a:solidFill>
                          <a:effectLst/>
                          <a:latin typeface="Arial"/>
                          <a:cs typeface="Arial"/>
                        </a:rPr>
                        <a:t>, 4-Cell Battery (Integrated) on RTX 3060</a:t>
                      </a:r>
                    </a:p>
                  </a:txBody>
                  <a:tcPr marL="5639" marR="5639" marT="5639"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a:solidFill>
                            <a:schemeClr val="tx1"/>
                          </a:solidFill>
                          <a:effectLst/>
                          <a:latin typeface="Arial"/>
                          <a:cs typeface="Arial"/>
                        </a:rPr>
                        <a:t>51 </a:t>
                      </a:r>
                      <a:r>
                        <a:rPr lang="en-US" sz="800" b="0" i="0" u="none" strike="noStrike" err="1">
                          <a:solidFill>
                            <a:schemeClr val="tx1"/>
                          </a:solidFill>
                          <a:effectLst/>
                          <a:latin typeface="Arial"/>
                          <a:cs typeface="Arial"/>
                        </a:rPr>
                        <a:t>WHr</a:t>
                      </a:r>
                      <a:r>
                        <a:rPr lang="en-US" sz="800" b="0" i="0" u="none" strike="noStrike">
                          <a:solidFill>
                            <a:schemeClr val="tx1"/>
                          </a:solidFill>
                          <a:effectLst/>
                          <a:latin typeface="Arial"/>
                          <a:cs typeface="Arial"/>
                        </a:rPr>
                        <a:t>, 3-Cell Battery (integrated)</a:t>
                      </a:r>
                    </a:p>
                    <a:p>
                      <a:pPr marL="9144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a:solidFill>
                            <a:schemeClr val="tx1"/>
                          </a:solidFill>
                          <a:effectLst/>
                          <a:latin typeface="Arial"/>
                          <a:cs typeface="Arial"/>
                        </a:rPr>
                        <a:t>68 </a:t>
                      </a:r>
                      <a:r>
                        <a:rPr lang="en-US" sz="800" b="0" i="0" u="none" strike="noStrike" err="1">
                          <a:solidFill>
                            <a:schemeClr val="tx1"/>
                          </a:solidFill>
                          <a:effectLst/>
                          <a:latin typeface="Arial"/>
                          <a:cs typeface="Arial"/>
                        </a:rPr>
                        <a:t>WHr</a:t>
                      </a:r>
                      <a:r>
                        <a:rPr lang="en-US" sz="800" b="0" i="0" u="none" strike="noStrike">
                          <a:solidFill>
                            <a:schemeClr val="tx1"/>
                          </a:solidFill>
                          <a:effectLst/>
                          <a:latin typeface="Arial"/>
                          <a:cs typeface="Arial"/>
                        </a:rPr>
                        <a:t>, 4-Cell Battery (integrated)</a:t>
                      </a:r>
                    </a:p>
                  </a:txBody>
                  <a:tcPr marL="5639" marR="5639" marT="5639" marB="0" anchor="ctr">
                    <a:lnL w="12700" cap="flat" cmpd="sng" algn="ctr">
                      <a:solidFill>
                        <a:schemeClr val="accent1"/>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a:solidFill>
                            <a:schemeClr val="tx1"/>
                          </a:solidFill>
                          <a:effectLst/>
                          <a:latin typeface="+mn-lt"/>
                          <a:cs typeface="Arial"/>
                        </a:rPr>
                        <a:t>56 </a:t>
                      </a:r>
                      <a:r>
                        <a:rPr lang="en-US" sz="800" b="0" i="0" u="none" strike="noStrike" err="1">
                          <a:solidFill>
                            <a:schemeClr val="tx1"/>
                          </a:solidFill>
                          <a:effectLst/>
                          <a:latin typeface="+mn-lt"/>
                          <a:cs typeface="Arial"/>
                        </a:rPr>
                        <a:t>WHr</a:t>
                      </a:r>
                      <a:r>
                        <a:rPr lang="en-US" sz="800" b="0" i="0" u="none" strike="noStrike">
                          <a:solidFill>
                            <a:schemeClr val="tx1"/>
                          </a:solidFill>
                          <a:effectLst/>
                          <a:latin typeface="+mn-lt"/>
                          <a:cs typeface="Arial"/>
                        </a:rPr>
                        <a:t>, 4-Cell Battery (Integrated) / 86 </a:t>
                      </a:r>
                      <a:r>
                        <a:rPr lang="en-US" sz="800" b="0" i="0" u="none" strike="noStrike" err="1">
                          <a:solidFill>
                            <a:schemeClr val="tx1"/>
                          </a:solidFill>
                          <a:effectLst/>
                          <a:latin typeface="+mn-lt"/>
                          <a:cs typeface="Arial"/>
                        </a:rPr>
                        <a:t>WHr</a:t>
                      </a:r>
                      <a:r>
                        <a:rPr lang="en-US" sz="800" b="0" i="0" u="none" strike="noStrike">
                          <a:solidFill>
                            <a:schemeClr val="tx1"/>
                          </a:solidFill>
                          <a:effectLst/>
                          <a:latin typeface="+mn-lt"/>
                          <a:cs typeface="Arial"/>
                        </a:rPr>
                        <a:t>, 4-Cell Battery (Integrated) on RTX 3060</a:t>
                      </a:r>
                    </a:p>
                  </a:txBody>
                  <a:tcPr marL="5639" marR="5639" marT="5639"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val="2483334465"/>
                  </a:ext>
                </a:extLst>
              </a:tr>
              <a:tr h="737159">
                <a:tc>
                  <a:txBody>
                    <a:bodyPr/>
                    <a:lstStyle/>
                    <a:p>
                      <a:r>
                        <a:rPr lang="en-US" sz="800">
                          <a:solidFill>
                            <a:srgbClr val="444444"/>
                          </a:solidFill>
                          <a:latin typeface="+mn-lt"/>
                        </a:rPr>
                        <a:t>Keyboard / touchpad</a:t>
                      </a:r>
                    </a:p>
                  </a:txBody>
                  <a:tcPr marL="6096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algn="l" rtl="0" fontAlgn="ctr"/>
                      <a:r>
                        <a:rPr lang="en-US" sz="800" b="0" u="none" strike="noStrike">
                          <a:solidFill>
                            <a:schemeClr val="tx1"/>
                          </a:solidFill>
                          <a:effectLst/>
                          <a:latin typeface="Arial"/>
                          <a:cs typeface="Arial"/>
                        </a:rPr>
                        <a:t>Backlit full-size, spill-resistant WASD keyboard with numeric keypad with Game Shift key at F7 (US English only)</a:t>
                      </a:r>
                    </a:p>
                    <a:p>
                      <a:pPr marL="91440" algn="l" rtl="0" fontAlgn="ctr"/>
                      <a:r>
                        <a:rPr lang="en-US" sz="800" b="0" u="none" strike="noStrike">
                          <a:solidFill>
                            <a:schemeClr val="tx1"/>
                          </a:solidFill>
                          <a:effectLst/>
                          <a:latin typeface="Arial"/>
                          <a:cs typeface="Arial"/>
                        </a:rPr>
                        <a:t>Optional 4-zone RGB backlit full-size, spill-resistant WASD keyboard with numeric keypad with Game Shift key at F7 (US English only)</a:t>
                      </a:r>
                    </a:p>
                  </a:txBody>
                  <a:tcPr marL="5639" marR="5639" marT="5639" marB="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algn="l" rtl="0" fontAlgn="ctr"/>
                      <a:r>
                        <a:rPr lang="en-US" sz="800" b="0" u="none" strike="noStrike">
                          <a:solidFill>
                            <a:schemeClr val="tx1"/>
                          </a:solidFill>
                          <a:effectLst/>
                          <a:latin typeface="Arial"/>
                          <a:cs typeface="Arial"/>
                        </a:rPr>
                        <a:t>Orange backlit full-size, spill-resistant WASD keyboard with numeric keypad with Game Shift key at F9 (US English only)</a:t>
                      </a:r>
                    </a:p>
                    <a:p>
                      <a:pPr marL="91440" algn="l" rtl="0" fontAlgn="ctr"/>
                      <a:r>
                        <a:rPr lang="en-US" sz="800" b="0" u="none" strike="noStrike">
                          <a:solidFill>
                            <a:schemeClr val="tx1"/>
                          </a:solidFill>
                          <a:effectLst/>
                          <a:latin typeface="Arial"/>
                          <a:cs typeface="Arial"/>
                        </a:rPr>
                        <a:t>Optional 4-zone RGB backlit full-size, spill-resistant WASD keyboard with numeric keypad with Game Shift key at F9 (US English only)</a:t>
                      </a:r>
                    </a:p>
                  </a:txBody>
                  <a:tcPr marL="5639" marR="5639" marT="5639"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algn="l" rtl="0" fontAlgn="ctr"/>
                      <a:r>
                        <a:rPr lang="en-US" sz="800" b="0" u="none" strike="noStrike">
                          <a:solidFill>
                            <a:schemeClr val="tx1"/>
                          </a:solidFill>
                          <a:effectLst/>
                          <a:latin typeface="Arial"/>
                          <a:cs typeface="Arial"/>
                        </a:rPr>
                        <a:t>Backlit full-size, spill-resistant WASD keyboard with numeric </a:t>
                      </a:r>
                      <a:br>
                        <a:rPr lang="en-US" sz="800" b="0" u="none" strike="noStrike">
                          <a:solidFill>
                            <a:srgbClr val="444444"/>
                          </a:solidFill>
                          <a:effectLst/>
                          <a:latin typeface="Arial"/>
                          <a:cs typeface="Arial"/>
                        </a:rPr>
                      </a:br>
                      <a:r>
                        <a:rPr lang="en-US" sz="800" b="0" u="none" strike="noStrike">
                          <a:solidFill>
                            <a:schemeClr val="tx1"/>
                          </a:solidFill>
                          <a:effectLst/>
                          <a:latin typeface="Arial"/>
                          <a:cs typeface="Arial"/>
                        </a:rPr>
                        <a:t>   keypad with Game Shift key at F7 (US English only)</a:t>
                      </a:r>
                    </a:p>
                    <a:p>
                      <a:pPr marL="91440" algn="l" rtl="0" fontAlgn="ctr"/>
                      <a:r>
                        <a:rPr lang="en-US" sz="800" b="0" u="none" strike="noStrike">
                          <a:solidFill>
                            <a:schemeClr val="tx1"/>
                          </a:solidFill>
                          <a:effectLst/>
                          <a:latin typeface="Arial"/>
                          <a:cs typeface="Arial"/>
                        </a:rPr>
                        <a:t>Optional 4-zone RGB backlit full-size, spill-resistant WASD keyboard with numeric keypad with Game Shift key at F7 (US English only)</a:t>
                      </a:r>
                    </a:p>
                  </a:txBody>
                  <a:tcPr marL="5639" marR="5639" marT="5639" marB="0" anchor="ctr">
                    <a:lnL w="12700" cap="flat" cmpd="sng" algn="ctr">
                      <a:solidFill>
                        <a:schemeClr val="accent1"/>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algn="l" rtl="0" fontAlgn="ctr"/>
                      <a:r>
                        <a:rPr lang="en-US" sz="800" b="0" u="none" strike="noStrike">
                          <a:solidFill>
                            <a:schemeClr val="tx1"/>
                          </a:solidFill>
                          <a:effectLst/>
                          <a:latin typeface="+mn-lt"/>
                          <a:cs typeface="Arial"/>
                        </a:rPr>
                        <a:t>Orange backlit full-size, spill-resistant WASD keyboard with numeric keypad with Game Shift key at F9 (US English only)</a:t>
                      </a:r>
                    </a:p>
                    <a:p>
                      <a:pPr marL="91440" algn="l" rtl="0" fontAlgn="ctr"/>
                      <a:r>
                        <a:rPr lang="en-US" sz="800" b="0" u="none" strike="noStrike">
                          <a:solidFill>
                            <a:schemeClr val="tx1"/>
                          </a:solidFill>
                          <a:effectLst/>
                          <a:latin typeface="+mn-lt"/>
                          <a:cs typeface="Arial"/>
                        </a:rPr>
                        <a:t>Optional 4-zone RGB backlit full-size, spill-resistant WASD keyboard with numeric keypad with Game Shift key at F9 (US English only)</a:t>
                      </a:r>
                    </a:p>
                  </a:txBody>
                  <a:tcPr marL="5639" marR="5639" marT="5639"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5970281"/>
                  </a:ext>
                </a:extLst>
              </a:tr>
              <a:tr h="243840">
                <a:tc>
                  <a:txBody>
                    <a:bodyPr/>
                    <a:lstStyle/>
                    <a:p>
                      <a:r>
                        <a:rPr lang="en-US" sz="800">
                          <a:solidFill>
                            <a:srgbClr val="444444"/>
                          </a:solidFill>
                          <a:latin typeface="+mn-lt"/>
                        </a:rPr>
                        <a:t>Optical drive</a:t>
                      </a:r>
                    </a:p>
                  </a:txBody>
                  <a:tcPr marL="6096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solidFill>
                        </a:rPr>
                        <a:t>n/a</a:t>
                      </a:r>
                    </a:p>
                  </a:txBody>
                  <a:tcPr marL="121920" marR="121920" marT="60960" marB="60960">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solidFill>
                        </a:rPr>
                        <a:t>n/a</a:t>
                      </a:r>
                    </a:p>
                  </a:txBody>
                  <a:tcPr marL="121920" marR="121920" marT="60960" marB="609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solidFill>
                        </a:rPr>
                        <a:t>n/a</a:t>
                      </a:r>
                    </a:p>
                  </a:txBody>
                  <a:tcPr marL="121920" marR="121920" marT="60960" marB="60960">
                    <a:lnL w="12700" cap="flat" cmpd="sng" algn="ctr">
                      <a:solidFill>
                        <a:schemeClr val="accent1"/>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solidFill>
                        </a:rPr>
                        <a:t>n/a</a:t>
                      </a:r>
                    </a:p>
                  </a:txBody>
                  <a:tcPr marL="121920" marR="121920" marT="60960" marB="6096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val="3264543414"/>
                  </a:ext>
                </a:extLst>
              </a:tr>
              <a:tr h="340980">
                <a:tc>
                  <a:txBody>
                    <a:bodyPr/>
                    <a:lstStyle/>
                    <a:p>
                      <a:r>
                        <a:rPr lang="en-US" sz="800">
                          <a:solidFill>
                            <a:srgbClr val="444444"/>
                          </a:solidFill>
                          <a:latin typeface="+mn-lt"/>
                        </a:rPr>
                        <a:t>Camera/ FPR</a:t>
                      </a:r>
                    </a:p>
                  </a:txBody>
                  <a:tcPr marL="6096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algn="l" rtl="0" fontAlgn="ctr"/>
                      <a:r>
                        <a:rPr kumimoji="0" lang="en-US" sz="800" b="0" i="0" u="none" strike="noStrike" kern="1400" cap="none" spc="0" normalizeH="0" baseline="0" noProof="0">
                          <a:ln>
                            <a:noFill/>
                          </a:ln>
                          <a:solidFill>
                            <a:schemeClr val="tx1"/>
                          </a:solidFill>
                          <a:effectLst/>
                          <a:uLnTx/>
                          <a:uFillTx/>
                          <a:latin typeface="Arial"/>
                          <a:ea typeface="+mn-ea"/>
                          <a:cs typeface="Arial"/>
                        </a:rPr>
                        <a:t>Integrated Widescreen HD (720p) Webcam with Dual Array Digital Microphone</a:t>
                      </a:r>
                      <a:r>
                        <a:rPr lang="en-US" sz="800" b="0" i="0" u="none" strike="noStrike" kern="1400" cap="none" spc="0" normalizeH="0" baseline="0" noProof="0">
                          <a:ln>
                            <a:noFill/>
                          </a:ln>
                          <a:solidFill>
                            <a:schemeClr val="tx1"/>
                          </a:solidFill>
                          <a:effectLst/>
                          <a:uLnTx/>
                          <a:uFillTx/>
                          <a:latin typeface="Arial"/>
                          <a:ea typeface="+mn-ea"/>
                          <a:cs typeface="Arial"/>
                        </a:rPr>
                        <a:t> </a:t>
                      </a:r>
                      <a:endParaRPr kumimoji="0" lang="en-US" sz="800" b="0" i="0" u="none" strike="noStrike" kern="14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marL="5639" marR="5639" marT="5639" marB="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algn="l" rtl="0" fontAlgn="ctr"/>
                      <a:r>
                        <a:rPr kumimoji="0" lang="en-US" sz="800" b="0" i="0" u="none" strike="noStrike" kern="1400" cap="none" spc="0" normalizeH="0" baseline="0" noProof="0">
                          <a:ln>
                            <a:noFill/>
                          </a:ln>
                          <a:solidFill>
                            <a:schemeClr val="tx1"/>
                          </a:solidFill>
                          <a:effectLst/>
                          <a:uLnTx/>
                          <a:uFillTx/>
                          <a:latin typeface="Arial"/>
                          <a:ea typeface="+mn-ea"/>
                          <a:cs typeface="Arial"/>
                        </a:rPr>
                        <a:t>Integrated Widescreen HD (720p) Webcam with Dual Array Digital Microphone</a:t>
                      </a:r>
                      <a:r>
                        <a:rPr lang="en-US" sz="800" b="0" i="0" u="none" strike="noStrike" kern="1400" cap="none" spc="0" normalizeH="0" baseline="0" noProof="0">
                          <a:ln>
                            <a:noFill/>
                          </a:ln>
                          <a:solidFill>
                            <a:schemeClr val="tx1"/>
                          </a:solidFill>
                          <a:effectLst/>
                          <a:uLnTx/>
                          <a:uFillTx/>
                          <a:latin typeface="Arial"/>
                          <a:ea typeface="+mn-ea"/>
                          <a:cs typeface="Arial"/>
                        </a:rPr>
                        <a:t> </a:t>
                      </a:r>
                      <a:endParaRPr kumimoji="0" lang="en-US" sz="800" b="0" i="0" u="none" strike="noStrike" kern="14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marL="5639" marR="5639" marT="5639"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algn="l" rtl="0" fontAlgn="ctr"/>
                      <a:r>
                        <a:rPr kumimoji="0" lang="en-US" sz="800" b="0" i="0" u="none" strike="noStrike" kern="1400" cap="none" spc="0" normalizeH="0" baseline="0" noProof="0">
                          <a:ln>
                            <a:noFill/>
                          </a:ln>
                          <a:solidFill>
                            <a:schemeClr val="tx1"/>
                          </a:solidFill>
                          <a:effectLst/>
                          <a:uLnTx/>
                          <a:uFillTx/>
                          <a:latin typeface="Arial"/>
                          <a:ea typeface="+mn-ea"/>
                          <a:cs typeface="Arial"/>
                        </a:rPr>
                        <a:t>Integrated widescreen HD (720p) Webcam with Dual Array Digital Microphone</a:t>
                      </a:r>
                      <a:r>
                        <a:rPr lang="en-US" sz="800" b="0" i="0" u="none" strike="noStrike" kern="1400" cap="none" spc="0" normalizeH="0" baseline="0" noProof="0">
                          <a:ln>
                            <a:noFill/>
                          </a:ln>
                          <a:solidFill>
                            <a:schemeClr val="tx1"/>
                          </a:solidFill>
                          <a:effectLst/>
                          <a:uLnTx/>
                          <a:uFillTx/>
                          <a:latin typeface="Arial"/>
                          <a:ea typeface="+mn-ea"/>
                          <a:cs typeface="Arial"/>
                        </a:rPr>
                        <a:t> </a:t>
                      </a:r>
                      <a:endParaRPr kumimoji="0" lang="en-US" sz="800" b="0" i="0" u="none" strike="noStrike" kern="14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marL="5639" marR="5639" marT="5639" marB="0" anchor="ctr">
                    <a:lnL w="12700" cap="flat" cmpd="sng" algn="ctr">
                      <a:solidFill>
                        <a:schemeClr val="accent1"/>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algn="l" rtl="0" fontAlgn="ctr"/>
                      <a:r>
                        <a:rPr kumimoji="0" lang="en-US" sz="800" b="0" i="0" u="none" strike="noStrike" kern="1400" cap="none" spc="0" normalizeH="0" baseline="0" noProof="0">
                          <a:ln>
                            <a:noFill/>
                          </a:ln>
                          <a:solidFill>
                            <a:schemeClr val="tx1"/>
                          </a:solidFill>
                          <a:effectLst/>
                          <a:uLnTx/>
                          <a:uFillTx/>
                          <a:latin typeface="Arial"/>
                          <a:ea typeface="+mn-ea"/>
                          <a:cs typeface="Arial"/>
                        </a:rPr>
                        <a:t>Integrated widescreen HD (720p) Webcam with Dual Array Digital Microphone</a:t>
                      </a:r>
                      <a:r>
                        <a:rPr lang="en-US" sz="800" b="0" i="0" u="none" strike="noStrike" kern="1400" cap="none" spc="0" normalizeH="0" baseline="0" noProof="0">
                          <a:ln>
                            <a:noFill/>
                          </a:ln>
                          <a:solidFill>
                            <a:schemeClr val="tx1"/>
                          </a:solidFill>
                          <a:effectLst/>
                          <a:uLnTx/>
                          <a:uFillTx/>
                          <a:latin typeface="Arial"/>
                          <a:ea typeface="+mn-ea"/>
                          <a:cs typeface="Arial"/>
                        </a:rPr>
                        <a:t> </a:t>
                      </a:r>
                      <a:endParaRPr kumimoji="0" lang="en-US" sz="800" b="0" i="0" u="none" strike="noStrike" kern="14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marL="5639" marR="5639" marT="5639"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2111324"/>
                  </a:ext>
                </a:extLst>
              </a:tr>
              <a:tr h="1224839">
                <a:tc>
                  <a:txBody>
                    <a:bodyPr/>
                    <a:lstStyle/>
                    <a:p>
                      <a:r>
                        <a:rPr lang="en-US" sz="800">
                          <a:solidFill>
                            <a:srgbClr val="444444"/>
                          </a:solidFill>
                          <a:latin typeface="+mn-lt"/>
                        </a:rPr>
                        <a:t>Ports</a:t>
                      </a:r>
                    </a:p>
                  </a:txBody>
                  <a:tcPr marL="6096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algn="l" rtl="0" eaLnBrk="1" fontAlgn="ctr" latinLnBrk="0" hangingPunct="1"/>
                      <a:r>
                        <a:rPr lang="en-US" sz="800" b="0" i="0" u="none" strike="noStrike" kern="1200">
                          <a:solidFill>
                            <a:schemeClr val="tx1"/>
                          </a:solidFill>
                          <a:effectLst/>
                          <a:latin typeface="Arial"/>
                          <a:ea typeface="+mn-ea"/>
                          <a:cs typeface="Arial"/>
                        </a:rPr>
                        <a:t>(1) HDMI 2.0, (1) SuperSpeed USB 3.2 Gen 1, (2) SuperSpeed USB 2.0, (1) Standard SD Card slot, wedge lock slot, Headphone/Mic </a:t>
                      </a:r>
                      <a:endParaRPr lang="en-US" sz="800" b="0" i="0" u="none" strike="noStrike" kern="1200">
                        <a:solidFill>
                          <a:schemeClr val="tx1"/>
                        </a:solidFill>
                        <a:effectLst/>
                        <a:latin typeface="Arial" panose="020B0604020202020204" pitchFamily="34" charset="0"/>
                        <a:ea typeface="+mn-ea"/>
                        <a:cs typeface="Arial" panose="020B0604020202020204" pitchFamily="34" charset="0"/>
                      </a:endParaRPr>
                    </a:p>
                    <a:p>
                      <a:pPr marL="91440" algn="l" defTabSz="914400" rtl="0" eaLnBrk="1" fontAlgn="ctr" latinLnBrk="0" hangingPunct="1"/>
                      <a:r>
                        <a:rPr lang="en-US" sz="800" b="0" i="0" u="none" strike="noStrike" kern="1200">
                          <a:solidFill>
                            <a:schemeClr val="tx1"/>
                          </a:solidFill>
                          <a:effectLst/>
                          <a:latin typeface="Arial"/>
                          <a:ea typeface="+mn-ea"/>
                          <a:cs typeface="Arial"/>
                        </a:rPr>
                        <a:t>Only on GTX 1650Ti: (1) USB-C DisplayPort Alt-Mode only; (1) RJ45</a:t>
                      </a:r>
                    </a:p>
                    <a:p>
                      <a:pPr marL="91440" algn="l" defTabSz="914400" rtl="0" eaLnBrk="1" fontAlgn="ctr" latinLnBrk="0" hangingPunct="1"/>
                      <a:r>
                        <a:rPr lang="en-US" sz="800" b="0" i="0" u="none" strike="noStrike" kern="1200">
                          <a:solidFill>
                            <a:schemeClr val="tx1"/>
                          </a:solidFill>
                          <a:effectLst/>
                          <a:latin typeface="Arial"/>
                          <a:ea typeface="+mn-ea"/>
                          <a:cs typeface="Arial"/>
                        </a:rPr>
                        <a:t>Only on GTX 1660Ti and above: (1) Thunderbolt™ 3 Port (USB 3.1 Gen 2 Type-C™ with support for 40 Gbps Thunderbolt and DisplayPort); (1) </a:t>
                      </a:r>
                      <a:r>
                        <a:rPr lang="en-US" sz="800" b="0" i="0" u="none" strike="noStrike" kern="1200" err="1">
                          <a:solidFill>
                            <a:schemeClr val="tx1"/>
                          </a:solidFill>
                          <a:effectLst/>
                          <a:latin typeface="Arial"/>
                          <a:ea typeface="+mn-ea"/>
                          <a:cs typeface="Arial"/>
                        </a:rPr>
                        <a:t>miniDP</a:t>
                      </a:r>
                      <a:r>
                        <a:rPr lang="en-US" sz="800" b="0" i="0" u="none" strike="noStrike" kern="1200">
                          <a:solidFill>
                            <a:schemeClr val="tx1"/>
                          </a:solidFill>
                          <a:effectLst/>
                          <a:latin typeface="Arial"/>
                          <a:ea typeface="+mn-ea"/>
                          <a:cs typeface="Arial"/>
                        </a:rPr>
                        <a:t>; (1) RJ-45 Killer Networks E2500V2 Gigabit Ethernet Port</a:t>
                      </a:r>
                    </a:p>
                  </a:txBody>
                  <a:tcPr marL="5639" marR="5639" marT="5639" marB="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kern="1200">
                          <a:solidFill>
                            <a:schemeClr val="tx1"/>
                          </a:solidFill>
                          <a:effectLst/>
                          <a:latin typeface="Arial"/>
                          <a:ea typeface="+mn-ea"/>
                          <a:cs typeface="Arial"/>
                        </a:rPr>
                        <a:t>(1) HDMI 2.0, (1) SuperSpeed USB 3.2 Gen 1, (1) SuperSpeed USB 2.0 with </a:t>
                      </a:r>
                      <a:r>
                        <a:rPr lang="en-US" sz="800" b="0" i="0" u="none" strike="noStrike" kern="1200" err="1">
                          <a:solidFill>
                            <a:schemeClr val="tx1"/>
                          </a:solidFill>
                          <a:effectLst/>
                          <a:latin typeface="Arial"/>
                          <a:ea typeface="+mn-ea"/>
                          <a:cs typeface="Arial"/>
                        </a:rPr>
                        <a:t>PowerShare</a:t>
                      </a:r>
                      <a:r>
                        <a:rPr lang="en-US" sz="800" b="0" i="0" u="none" strike="noStrike" kern="1200">
                          <a:solidFill>
                            <a:schemeClr val="tx1"/>
                          </a:solidFill>
                          <a:effectLst/>
                          <a:latin typeface="Arial"/>
                          <a:ea typeface="+mn-ea"/>
                          <a:cs typeface="Arial"/>
                        </a:rPr>
                        <a:t>, (1) SuperSpeed USB 2.0, (1) RJ45, Headphone/Mic </a:t>
                      </a:r>
                      <a:endParaRPr lang="en-US" sz="800" b="0" i="0" u="none" strike="noStrike" kern="1200">
                        <a:solidFill>
                          <a:schemeClr val="tx1"/>
                        </a:solidFill>
                        <a:effectLst/>
                        <a:latin typeface="Arial" panose="020B0604020202020204" pitchFamily="34" charset="0"/>
                        <a:ea typeface="+mn-ea"/>
                        <a:cs typeface="Arial" panose="020B0604020202020204" pitchFamily="34" charset="0"/>
                      </a:endParaRPr>
                    </a:p>
                    <a:p>
                      <a:pPr marL="91440" algn="l" defTabSz="914400" rtl="0" eaLnBrk="1" fontAlgn="ctr" latinLnBrk="0" hangingPunct="1"/>
                      <a:r>
                        <a:rPr lang="en-US" sz="800" b="0" i="0" u="none" strike="noStrike" kern="1200">
                          <a:solidFill>
                            <a:schemeClr val="tx1"/>
                          </a:solidFill>
                          <a:effectLst/>
                          <a:latin typeface="Arial"/>
                          <a:ea typeface="+mn-ea"/>
                          <a:cs typeface="Arial"/>
                        </a:rPr>
                        <a:t>Only on GN20-P: (1) USB-C DisplayPort Alt-Mode only; Only on RTX 3060: (2) SuperSpeed USB 3.2 Gen 1, (1) SuperSpeed USB 2.0 with </a:t>
                      </a:r>
                      <a:r>
                        <a:rPr lang="en-US" sz="800" b="0" i="0" u="none" strike="noStrike" kern="1200" err="1">
                          <a:solidFill>
                            <a:schemeClr val="tx1"/>
                          </a:solidFill>
                          <a:effectLst/>
                          <a:latin typeface="Arial"/>
                          <a:ea typeface="+mn-ea"/>
                          <a:cs typeface="Arial"/>
                        </a:rPr>
                        <a:t>PowerShare</a:t>
                      </a:r>
                      <a:r>
                        <a:rPr lang="en-US" sz="800" b="0" i="0" u="none" strike="noStrike" kern="1200">
                          <a:solidFill>
                            <a:schemeClr val="tx1"/>
                          </a:solidFill>
                          <a:effectLst/>
                          <a:latin typeface="Arial"/>
                          <a:ea typeface="+mn-ea"/>
                          <a:cs typeface="Arial"/>
                        </a:rPr>
                        <a:t>, (1) Thunderbolt™ 3 Port (USB 3.1 Gen 2 Type-C™ with support for 40 Gbps Thunderbolt and DisplayPort); (1) RJ-45 Killer Networks E2500V2 Gigabit Ethernet Port</a:t>
                      </a:r>
                    </a:p>
                  </a:txBody>
                  <a:tcPr marL="5639" marR="5639" marT="5639"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91440" algn="l" rtl="0" eaLnBrk="1" fontAlgn="ctr" latinLnBrk="0" hangingPunct="1"/>
                      <a:r>
                        <a:rPr lang="en-US" sz="800" b="0" i="0" u="none" strike="noStrike" kern="1200">
                          <a:solidFill>
                            <a:schemeClr val="tx1"/>
                          </a:solidFill>
                          <a:effectLst/>
                          <a:latin typeface="Arial"/>
                          <a:ea typeface="+mn-ea"/>
                          <a:cs typeface="Arial"/>
                        </a:rPr>
                        <a:t>(1) HDMI 2.0, (1) SuperSpeed USB 3.2 Gen 1, </a:t>
                      </a:r>
                      <a:br>
                        <a:rPr lang="en-US" sz="800" b="0" i="0" u="none" strike="noStrike" kern="1200">
                          <a:solidFill>
                            <a:srgbClr val="444444"/>
                          </a:solidFill>
                          <a:effectLst/>
                          <a:latin typeface="Arial"/>
                          <a:ea typeface="+mn-ea"/>
                          <a:cs typeface="Arial"/>
                        </a:rPr>
                      </a:br>
                      <a:r>
                        <a:rPr lang="en-US" sz="800" b="0" i="0" u="none" strike="noStrike" kern="1200">
                          <a:solidFill>
                            <a:schemeClr val="tx1"/>
                          </a:solidFill>
                          <a:effectLst/>
                          <a:latin typeface="Arial"/>
                          <a:ea typeface="+mn-ea"/>
                          <a:cs typeface="Arial"/>
                        </a:rPr>
                        <a:t>(2) SuperSpeed USB 2.0, (1) </a:t>
                      </a:r>
                      <a:r>
                        <a:rPr lang="en-US" sz="800" b="0" i="0" u="none" strike="noStrike" kern="1200" err="1">
                          <a:solidFill>
                            <a:schemeClr val="tx1"/>
                          </a:solidFill>
                          <a:effectLst/>
                          <a:latin typeface="Arial"/>
                          <a:ea typeface="+mn-ea"/>
                          <a:cs typeface="Arial"/>
                        </a:rPr>
                        <a:t>miniDP</a:t>
                      </a:r>
                      <a:r>
                        <a:rPr lang="en-US" sz="800" b="0" i="0" u="none" strike="noStrike" kern="1200">
                          <a:solidFill>
                            <a:schemeClr val="tx1"/>
                          </a:solidFill>
                          <a:effectLst/>
                          <a:latin typeface="Arial"/>
                          <a:ea typeface="+mn-ea"/>
                          <a:cs typeface="Arial"/>
                        </a:rPr>
                        <a:t>,  (1) USB-C DisplayPort Alt-Mode only, (1) RJ45, (1) Standard SD Card slot, wedge lock slot, Headphone/Mic </a:t>
                      </a:r>
                      <a:endParaRPr lang="en-US" sz="800" b="0" i="0" u="none" strike="noStrike" kern="1200">
                        <a:solidFill>
                          <a:schemeClr val="tx1"/>
                        </a:solidFill>
                        <a:effectLst/>
                        <a:latin typeface="Arial" panose="020B0604020202020204" pitchFamily="34" charset="0"/>
                        <a:ea typeface="+mn-ea"/>
                        <a:cs typeface="Arial" panose="020B0604020202020204" pitchFamily="34" charset="0"/>
                      </a:endParaRPr>
                    </a:p>
                  </a:txBody>
                  <a:tcPr marL="5639" marR="5639" marT="5639" marB="0" anchor="ctr">
                    <a:lnL w="12700" cap="flat" cmpd="sng" algn="ctr">
                      <a:solidFill>
                        <a:schemeClr val="accent1"/>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kern="1200">
                          <a:solidFill>
                            <a:schemeClr val="tx1"/>
                          </a:solidFill>
                          <a:effectLst/>
                          <a:latin typeface="+mn-lt"/>
                          <a:ea typeface="+mn-ea"/>
                          <a:cs typeface="Arial"/>
                        </a:rPr>
                        <a:t>(1) HDMI 2.0, (1) SuperSpeed USB 3.2 Gen 1, (1) SuperSpeed USB 2.0 with </a:t>
                      </a:r>
                      <a:r>
                        <a:rPr lang="en-US" sz="800" b="0" i="0" u="none" strike="noStrike" kern="1200" err="1">
                          <a:solidFill>
                            <a:schemeClr val="tx1"/>
                          </a:solidFill>
                          <a:effectLst/>
                          <a:latin typeface="+mn-lt"/>
                          <a:ea typeface="+mn-ea"/>
                          <a:cs typeface="Arial"/>
                        </a:rPr>
                        <a:t>PowerShare</a:t>
                      </a:r>
                      <a:r>
                        <a:rPr lang="en-US" sz="800" b="0" i="0" u="none" strike="noStrike" kern="1200">
                          <a:solidFill>
                            <a:schemeClr val="tx1"/>
                          </a:solidFill>
                          <a:effectLst/>
                          <a:latin typeface="+mn-lt"/>
                          <a:ea typeface="+mn-ea"/>
                          <a:cs typeface="Arial"/>
                        </a:rPr>
                        <a:t>, (1) SuperSpeed USB 2.0, (1) RJ45, (1) USB-C DisplayPort Alt-Mode only; </a:t>
                      </a:r>
                    </a:p>
                    <a:p>
                      <a:pPr marL="9144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kern="1200">
                          <a:solidFill>
                            <a:schemeClr val="tx1"/>
                          </a:solidFill>
                          <a:effectLst/>
                          <a:latin typeface="+mn-lt"/>
                          <a:ea typeface="+mn-ea"/>
                          <a:cs typeface="Arial"/>
                        </a:rPr>
                        <a:t>Headphone/Mic </a:t>
                      </a:r>
                      <a:endParaRPr lang="en-US" sz="800" b="0" i="0" u="none" strike="noStrike" kern="1200">
                        <a:solidFill>
                          <a:schemeClr val="tx1"/>
                        </a:solidFill>
                        <a:effectLst/>
                        <a:latin typeface="Arial" panose="020B0604020202020204" pitchFamily="34" charset="0"/>
                        <a:ea typeface="+mn-ea"/>
                        <a:cs typeface="Arial" panose="020B0604020202020204" pitchFamily="34" charset="0"/>
                      </a:endParaRPr>
                    </a:p>
                    <a:p>
                      <a:pPr marL="91440" algn="l" defTabSz="914400" rtl="0" eaLnBrk="1" fontAlgn="ctr" latinLnBrk="0" hangingPunct="1"/>
                      <a:r>
                        <a:rPr lang="en-US" sz="800" b="0" i="0" u="none" strike="noStrike" kern="1200">
                          <a:solidFill>
                            <a:schemeClr val="tx1"/>
                          </a:solidFill>
                          <a:effectLst/>
                          <a:latin typeface="+mn-lt"/>
                          <a:ea typeface="+mn-ea"/>
                          <a:cs typeface="Arial"/>
                        </a:rPr>
                        <a:t>Only on RTX 3060: (2) SuperSpeed USB 3.2 Gen 1, (1) SuperSpeed USB 2.0 with </a:t>
                      </a:r>
                      <a:r>
                        <a:rPr lang="en-US" sz="800" b="0" i="0" u="none" strike="noStrike" kern="1200" err="1">
                          <a:solidFill>
                            <a:schemeClr val="tx1"/>
                          </a:solidFill>
                          <a:effectLst/>
                          <a:latin typeface="+mn-lt"/>
                          <a:ea typeface="+mn-ea"/>
                          <a:cs typeface="Arial"/>
                        </a:rPr>
                        <a:t>PowerShare</a:t>
                      </a:r>
                      <a:r>
                        <a:rPr lang="en-US" sz="800" b="0" i="0" u="none" strike="noStrike" kern="1200">
                          <a:solidFill>
                            <a:schemeClr val="tx1"/>
                          </a:solidFill>
                          <a:effectLst/>
                          <a:latin typeface="+mn-lt"/>
                          <a:ea typeface="+mn-ea"/>
                          <a:cs typeface="Arial"/>
                        </a:rPr>
                        <a:t>, (1) Thunderbolt™ 3 Port (USB 3.1 Gen 2 Type-C™ with support for 40 Gbps Thunderbolt and DisplayPort); (1) RJ-45 Killer Networks E2500V2 Gigabit Ethernet Port</a:t>
                      </a:r>
                    </a:p>
                  </a:txBody>
                  <a:tcPr marL="5639" marR="5639" marT="5639"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val="950647456"/>
                  </a:ext>
                </a:extLst>
              </a:tr>
              <a:tr h="243840">
                <a:tc>
                  <a:txBody>
                    <a:bodyPr/>
                    <a:lstStyle/>
                    <a:p>
                      <a:r>
                        <a:rPr lang="en-US" sz="800">
                          <a:solidFill>
                            <a:srgbClr val="444444"/>
                          </a:solidFill>
                          <a:latin typeface="+mn-lt"/>
                        </a:rPr>
                        <a:t>Construction</a:t>
                      </a:r>
                    </a:p>
                  </a:txBody>
                  <a:tcPr marL="6096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algn="l" rtl="0" fontAlgn="ctr"/>
                      <a:r>
                        <a:rPr lang="en-US" sz="800" b="0" i="0" u="none" strike="noStrike">
                          <a:solidFill>
                            <a:schemeClr val="tx1"/>
                          </a:solidFill>
                          <a:effectLst/>
                          <a:latin typeface="Arial"/>
                          <a:cs typeface="Arial"/>
                        </a:rPr>
                        <a:t>Plastic, optional 12-zone chassis lighting</a:t>
                      </a:r>
                    </a:p>
                  </a:txBody>
                  <a:tcPr marL="5639" marR="5639" marT="5639" marB="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algn="l" rtl="0" fontAlgn="ctr"/>
                      <a:r>
                        <a:rPr lang="en-US" sz="800" b="0" i="0" u="none" strike="noStrike">
                          <a:solidFill>
                            <a:schemeClr val="tx1"/>
                          </a:solidFill>
                          <a:effectLst/>
                          <a:latin typeface="Arial"/>
                          <a:cs typeface="Arial"/>
                        </a:rPr>
                        <a:t>Plastic</a:t>
                      </a:r>
                    </a:p>
                  </a:txBody>
                  <a:tcPr marL="5639" marR="5639" marT="5639"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algn="l" rtl="0" fontAlgn="ctr"/>
                      <a:r>
                        <a:rPr lang="en-US" sz="800" b="0" i="0" u="none" strike="noStrike">
                          <a:solidFill>
                            <a:schemeClr val="tx1"/>
                          </a:solidFill>
                          <a:effectLst/>
                          <a:latin typeface="Arial"/>
                          <a:cs typeface="Arial"/>
                        </a:rPr>
                        <a:t>Plastic</a:t>
                      </a:r>
                    </a:p>
                  </a:txBody>
                  <a:tcPr marL="5639" marR="5639" marT="5639" marB="0" anchor="ctr">
                    <a:lnL w="12700" cap="flat" cmpd="sng" algn="ctr">
                      <a:solidFill>
                        <a:schemeClr val="accent1"/>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algn="l" rtl="0" fontAlgn="ctr"/>
                      <a:r>
                        <a:rPr lang="en-US" sz="800" b="0" i="0" u="none" strike="noStrike">
                          <a:solidFill>
                            <a:schemeClr val="tx1"/>
                          </a:solidFill>
                          <a:effectLst/>
                          <a:latin typeface="Arial"/>
                          <a:cs typeface="Arial"/>
                        </a:rPr>
                        <a:t>Plastic</a:t>
                      </a:r>
                    </a:p>
                  </a:txBody>
                  <a:tcPr marL="5639" marR="5639" marT="5639"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3742724"/>
                  </a:ext>
                </a:extLst>
              </a:tr>
              <a:tr h="325120">
                <a:tc>
                  <a:txBody>
                    <a:bodyPr/>
                    <a:lstStyle/>
                    <a:p>
                      <a:r>
                        <a:rPr lang="en-US" sz="800">
                          <a:solidFill>
                            <a:srgbClr val="444444"/>
                          </a:solidFill>
                          <a:latin typeface="+mn-lt"/>
                        </a:rPr>
                        <a:t>Dimensions</a:t>
                      </a:r>
                    </a:p>
                    <a:p>
                      <a:r>
                        <a:rPr lang="en-US" sz="500">
                          <a:solidFill>
                            <a:srgbClr val="444444"/>
                          </a:solidFill>
                          <a:latin typeface="+mn-lt"/>
                        </a:rPr>
                        <a:t>(H x W x D)</a:t>
                      </a:r>
                    </a:p>
                  </a:txBody>
                  <a:tcPr marL="6096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kern="1200">
                          <a:solidFill>
                            <a:schemeClr val="tx1"/>
                          </a:solidFill>
                          <a:effectLst/>
                          <a:latin typeface="Arial"/>
                          <a:ea typeface="+mn-ea"/>
                          <a:cs typeface="Arial"/>
                        </a:rPr>
                        <a:t>21.6 x 365.5 x 254mm / 0.85 x 14.4 x 10 inches</a:t>
                      </a:r>
                    </a:p>
                  </a:txBody>
                  <a:tcPr marL="5639" marR="5639" marT="5639" marB="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kern="1200">
                          <a:solidFill>
                            <a:schemeClr val="tx1"/>
                          </a:solidFill>
                          <a:effectLst/>
                          <a:latin typeface="Arial"/>
                          <a:ea typeface="+mn-ea"/>
                          <a:cs typeface="Arial"/>
                        </a:rPr>
                        <a:t>21.2 x 357.3 x 272.8mm / 0.83 x 14.1 x 10.7 inches</a:t>
                      </a:r>
                    </a:p>
                  </a:txBody>
                  <a:tcPr marL="5639" marR="5639" marT="5639"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kern="1200">
                          <a:solidFill>
                            <a:schemeClr val="tx1"/>
                          </a:solidFill>
                          <a:effectLst/>
                          <a:latin typeface="Arial"/>
                          <a:ea typeface="+mn-ea"/>
                          <a:cs typeface="Arial"/>
                        </a:rPr>
                        <a:t>21.6 x 365.5 x 254mm / 0.85 x 14.4 x 10 inches</a:t>
                      </a:r>
                    </a:p>
                  </a:txBody>
                  <a:tcPr marL="5639" marR="5639" marT="5639" marB="0" anchor="ctr">
                    <a:lnL w="12700" cap="flat" cmpd="sng" algn="ctr">
                      <a:solidFill>
                        <a:schemeClr val="accent1"/>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kern="1200">
                          <a:solidFill>
                            <a:schemeClr val="tx1"/>
                          </a:solidFill>
                          <a:effectLst/>
                          <a:latin typeface="+mn-lt"/>
                          <a:ea typeface="+mn-ea"/>
                          <a:cs typeface="Arial"/>
                        </a:rPr>
                        <a:t>21.2 x 357.3 x 272.8mm / 0.83 x 14.1 x 10.7 inches</a:t>
                      </a:r>
                    </a:p>
                  </a:txBody>
                  <a:tcPr marL="5639" marR="5639" marT="5639"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val="961714912"/>
                  </a:ext>
                </a:extLst>
              </a:tr>
              <a:tr h="371399">
                <a:tc>
                  <a:txBody>
                    <a:bodyPr/>
                    <a:lstStyle/>
                    <a:p>
                      <a:r>
                        <a:rPr lang="en-US" sz="800">
                          <a:solidFill>
                            <a:srgbClr val="444444"/>
                          </a:solidFill>
                          <a:latin typeface="+mn-lt"/>
                        </a:rPr>
                        <a:t>Starting at weight*</a:t>
                      </a:r>
                    </a:p>
                  </a:txBody>
                  <a:tcPr marL="6096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algn="l" rtl="0" fontAlgn="ctr"/>
                      <a:r>
                        <a:rPr lang="en-US" sz="800" b="0" i="0" u="none" strike="noStrike">
                          <a:solidFill>
                            <a:schemeClr val="tx1"/>
                          </a:solidFill>
                          <a:effectLst/>
                          <a:latin typeface="Arial"/>
                          <a:cs typeface="Arial"/>
                        </a:rPr>
                        <a:t>5.82 </a:t>
                      </a:r>
                      <a:r>
                        <a:rPr lang="en-US" sz="800" b="0" i="0" u="none" strike="noStrike" err="1">
                          <a:solidFill>
                            <a:schemeClr val="tx1"/>
                          </a:solidFill>
                          <a:effectLst/>
                          <a:latin typeface="Arial"/>
                          <a:cs typeface="Arial"/>
                        </a:rPr>
                        <a:t>lb</a:t>
                      </a:r>
                      <a:r>
                        <a:rPr lang="en-US" sz="800" b="0" i="0" u="none" strike="noStrike">
                          <a:solidFill>
                            <a:schemeClr val="tx1"/>
                          </a:solidFill>
                          <a:effectLst/>
                          <a:latin typeface="Arial"/>
                          <a:cs typeface="Arial"/>
                        </a:rPr>
                        <a:t> (2.64kg) with i5, NVIDIA GTX 1050, 256GB SSD, FHD non-touch</a:t>
                      </a:r>
                    </a:p>
                  </a:txBody>
                  <a:tcPr marL="5639" marR="5639" marT="5639" marB="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algn="l" rtl="0" fontAlgn="ctr"/>
                      <a:r>
                        <a:rPr lang="en-US" sz="800" b="0" i="0" u="none" strike="noStrike">
                          <a:solidFill>
                            <a:schemeClr val="tx1"/>
                          </a:solidFill>
                          <a:effectLst/>
                          <a:latin typeface="Arial"/>
                          <a:cs typeface="Arial"/>
                        </a:rPr>
                        <a:t>5.39 </a:t>
                      </a:r>
                      <a:r>
                        <a:rPr lang="en-US" sz="800" b="0" i="0" u="none" strike="noStrike" err="1">
                          <a:solidFill>
                            <a:schemeClr val="tx1"/>
                          </a:solidFill>
                          <a:effectLst/>
                          <a:latin typeface="Arial"/>
                          <a:cs typeface="Arial"/>
                        </a:rPr>
                        <a:t>lb</a:t>
                      </a:r>
                      <a:r>
                        <a:rPr lang="en-US" sz="800" b="0" i="0" u="none" strike="noStrike">
                          <a:solidFill>
                            <a:schemeClr val="tx1"/>
                          </a:solidFill>
                          <a:effectLst/>
                          <a:latin typeface="Arial"/>
                          <a:cs typeface="Arial"/>
                        </a:rPr>
                        <a:t> (2.4449kg) </a:t>
                      </a:r>
                    </a:p>
                  </a:txBody>
                  <a:tcPr marL="5639" marR="5639" marT="5639"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91440" algn="l" rtl="0" fontAlgn="ctr"/>
                      <a:r>
                        <a:rPr lang="en-US" sz="800" b="0" i="0" u="none" strike="noStrike">
                          <a:solidFill>
                            <a:schemeClr val="tx1"/>
                          </a:solidFill>
                          <a:effectLst/>
                          <a:latin typeface="Arial"/>
                          <a:cs typeface="Arial"/>
                        </a:rPr>
                        <a:t>5.51 </a:t>
                      </a:r>
                      <a:r>
                        <a:rPr lang="en-US" sz="800" b="0" i="0" u="none" strike="noStrike" err="1">
                          <a:solidFill>
                            <a:schemeClr val="tx1"/>
                          </a:solidFill>
                          <a:effectLst/>
                          <a:latin typeface="Arial"/>
                          <a:cs typeface="Arial"/>
                        </a:rPr>
                        <a:t>lb</a:t>
                      </a:r>
                      <a:r>
                        <a:rPr lang="en-US" sz="800" b="0" i="0" u="none" strike="noStrike">
                          <a:solidFill>
                            <a:schemeClr val="tx1"/>
                          </a:solidFill>
                          <a:effectLst/>
                          <a:latin typeface="Arial"/>
                          <a:cs typeface="Arial"/>
                        </a:rPr>
                        <a:t> (2.5kg) with AMD Ryzen 5 4600H Processor, AMD Radeon RX 5600M, 6GB DDR6, 8GB DDR4, 128 GB SSD, 3 cell 51 </a:t>
                      </a:r>
                      <a:r>
                        <a:rPr lang="en-US" sz="800" b="0" i="0" u="none" strike="noStrike" err="1">
                          <a:solidFill>
                            <a:schemeClr val="tx1"/>
                          </a:solidFill>
                          <a:effectLst/>
                          <a:latin typeface="Arial"/>
                          <a:cs typeface="Arial"/>
                        </a:rPr>
                        <a:t>WHr</a:t>
                      </a:r>
                      <a:r>
                        <a:rPr lang="en-US" sz="800" b="0" i="0" u="none" strike="noStrike">
                          <a:solidFill>
                            <a:schemeClr val="tx1"/>
                          </a:solidFill>
                          <a:effectLst/>
                          <a:latin typeface="Arial"/>
                          <a:cs typeface="Arial"/>
                        </a:rPr>
                        <a:t> battery</a:t>
                      </a:r>
                    </a:p>
                  </a:txBody>
                  <a:tcPr marL="5639" marR="5639" marT="5639" marB="0" anchor="ctr">
                    <a:lnL w="12700" cap="flat" cmpd="sng" algn="ctr">
                      <a:solidFill>
                        <a:schemeClr val="accent1"/>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91440" algn="l" rtl="0" fontAlgn="ctr"/>
                      <a:r>
                        <a:rPr lang="en-US" sz="800" b="0" i="0" u="none" strike="noStrike" dirty="0">
                          <a:solidFill>
                            <a:schemeClr val="tx1"/>
                          </a:solidFill>
                          <a:effectLst/>
                          <a:latin typeface="Arial"/>
                          <a:cs typeface="Arial"/>
                        </a:rPr>
                        <a:t>TBD</a:t>
                      </a:r>
                    </a:p>
                  </a:txBody>
                  <a:tcPr marL="5639" marR="5639" marT="5639"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808314294"/>
                  </a:ext>
                </a:extLst>
              </a:tr>
            </a:tbl>
          </a:graphicData>
        </a:graphic>
      </p:graphicFrame>
      <p:sp>
        <p:nvSpPr>
          <p:cNvPr id="2" name="Isosceles Triangle 1">
            <a:extLst>
              <a:ext uri="{FF2B5EF4-FFF2-40B4-BE49-F238E27FC236}">
                <a16:creationId xmlns:a16="http://schemas.microsoft.com/office/drawing/2014/main" id="{146AA30E-EC1A-4EA8-A903-1B1F177C19B9}"/>
              </a:ext>
            </a:extLst>
          </p:cNvPr>
          <p:cNvSpPr/>
          <p:nvPr/>
        </p:nvSpPr>
        <p:spPr>
          <a:xfrm rot="5400000">
            <a:off x="3456632" y="728658"/>
            <a:ext cx="274656" cy="194268"/>
          </a:xfrm>
          <a:prstGeom prst="triangle">
            <a:avLst/>
          </a:prstGeom>
          <a:solidFill>
            <a:schemeClr val="tx2">
              <a:lumMod val="65000"/>
            </a:schemeClr>
          </a:solidFill>
          <a:ln w="12700" cmpd="sng">
            <a:noFill/>
          </a:ln>
          <a:effectLst/>
        </p:spPr>
        <p:txBody>
          <a:bodyPr wrap="square" lIns="243840" tIns="182880" rIns="182880" bIns="182880" rtlCol="0" anchor="ctr">
            <a:noAutofit/>
          </a:bodyPr>
          <a:lstStyle/>
          <a:p>
            <a:pPr algn="ctr" defTabSz="1219170" fontAlgn="base">
              <a:lnSpc>
                <a:spcPct val="90000"/>
              </a:lnSpc>
              <a:spcBef>
                <a:spcPts val="800"/>
              </a:spcBef>
            </a:pPr>
            <a:endParaRPr lang="en-US" sz="2667" err="1">
              <a:solidFill>
                <a:srgbClr val="FFFFFF"/>
              </a:solidFill>
              <a:latin typeface="Arial" panose="020B0604020202020204"/>
            </a:endParaRPr>
          </a:p>
        </p:txBody>
      </p:sp>
      <p:sp>
        <p:nvSpPr>
          <p:cNvPr id="5" name="Isosceles Triangle 4">
            <a:extLst>
              <a:ext uri="{FF2B5EF4-FFF2-40B4-BE49-F238E27FC236}">
                <a16:creationId xmlns:a16="http://schemas.microsoft.com/office/drawing/2014/main" id="{4E090C42-CFF9-44DA-BEFD-9D7A06D44517}"/>
              </a:ext>
            </a:extLst>
          </p:cNvPr>
          <p:cNvSpPr/>
          <p:nvPr/>
        </p:nvSpPr>
        <p:spPr>
          <a:xfrm rot="5400000">
            <a:off x="9072547" y="728659"/>
            <a:ext cx="274656" cy="194268"/>
          </a:xfrm>
          <a:prstGeom prst="triangle">
            <a:avLst/>
          </a:prstGeom>
          <a:solidFill>
            <a:schemeClr val="accent4">
              <a:lumMod val="75000"/>
            </a:schemeClr>
          </a:solidFill>
          <a:ln w="12700" cmpd="sng">
            <a:noFill/>
          </a:ln>
          <a:effectLst/>
        </p:spPr>
        <p:txBody>
          <a:bodyPr wrap="square" lIns="243840" tIns="182880" rIns="182880" bIns="182880" rtlCol="0" anchor="ctr">
            <a:noAutofit/>
          </a:bodyPr>
          <a:lstStyle/>
          <a:p>
            <a:pPr algn="ctr" defTabSz="1219170" fontAlgn="base">
              <a:lnSpc>
                <a:spcPct val="90000"/>
              </a:lnSpc>
              <a:spcBef>
                <a:spcPts val="800"/>
              </a:spcBef>
            </a:pPr>
            <a:endParaRPr lang="en-US" sz="2667" err="1">
              <a:solidFill>
                <a:srgbClr val="FFFFFF"/>
              </a:solidFill>
              <a:latin typeface="Arial" panose="020B0604020202020204"/>
            </a:endParaRPr>
          </a:p>
        </p:txBody>
      </p:sp>
    </p:spTree>
    <p:extLst>
      <p:ext uri="{BB962C8B-B14F-4D97-AF65-F5344CB8AC3E}">
        <p14:creationId xmlns:p14="http://schemas.microsoft.com/office/powerpoint/2010/main" val="2103862207"/>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656A5C-FEF3-4AA2-99D9-4D86848548A5}"/>
              </a:ext>
            </a:extLst>
          </p:cNvPr>
          <p:cNvSpPr>
            <a:spLocks noGrp="1"/>
          </p:cNvSpPr>
          <p:nvPr>
            <p:ph type="body" sz="quarter" idx="10"/>
          </p:nvPr>
        </p:nvSpPr>
        <p:spPr>
          <a:xfrm>
            <a:off x="200881" y="49121"/>
            <a:ext cx="11582487" cy="413103"/>
          </a:xfrm>
        </p:spPr>
        <p:txBody>
          <a:bodyPr lIns="0" tIns="0" rIns="0" bIns="0"/>
          <a:lstStyle/>
          <a:p>
            <a:r>
              <a:rPr lang="en-US" sz="2400" cap="all" spc="400">
                <a:solidFill>
                  <a:srgbClr val="444444"/>
                </a:solidFill>
              </a:rPr>
              <a:t>generational compare: Dell G15 10</a:t>
            </a:r>
            <a:r>
              <a:rPr lang="en-US" sz="2400" cap="all" spc="400" baseline="30000">
                <a:solidFill>
                  <a:srgbClr val="444444"/>
                </a:solidFill>
              </a:rPr>
              <a:t>th</a:t>
            </a:r>
            <a:r>
              <a:rPr lang="en-US" sz="2400" cap="all" spc="400">
                <a:solidFill>
                  <a:srgbClr val="444444"/>
                </a:solidFill>
              </a:rPr>
              <a:t> Gen vs 11</a:t>
            </a:r>
            <a:r>
              <a:rPr lang="en-US" sz="2400" cap="all" spc="400" baseline="30000">
                <a:solidFill>
                  <a:srgbClr val="444444"/>
                </a:solidFill>
              </a:rPr>
              <a:t>th</a:t>
            </a:r>
            <a:r>
              <a:rPr lang="en-US" sz="2400" cap="all" spc="400">
                <a:solidFill>
                  <a:srgbClr val="444444"/>
                </a:solidFill>
              </a:rPr>
              <a:t> Gen</a:t>
            </a:r>
          </a:p>
        </p:txBody>
      </p:sp>
      <p:graphicFrame>
        <p:nvGraphicFramePr>
          <p:cNvPr id="6" name="Table Placeholder 5">
            <a:extLst>
              <a:ext uri="{FF2B5EF4-FFF2-40B4-BE49-F238E27FC236}">
                <a16:creationId xmlns:a16="http://schemas.microsoft.com/office/drawing/2014/main" id="{982A8703-4962-4482-8A7B-F83A7D1816D2}"/>
              </a:ext>
            </a:extLst>
          </p:cNvPr>
          <p:cNvGraphicFramePr>
            <a:graphicFrameLocks noGrp="1"/>
          </p:cNvGraphicFramePr>
          <p:nvPr>
            <p:ph type="tbl" sz="quarter" idx="12"/>
          </p:nvPr>
        </p:nvGraphicFramePr>
        <p:xfrm>
          <a:off x="200880" y="688465"/>
          <a:ext cx="10670320" cy="5432948"/>
        </p:xfrm>
        <a:graphic>
          <a:graphicData uri="http://schemas.openxmlformats.org/drawingml/2006/table">
            <a:tbl>
              <a:tblPr firstRow="1" bandRow="1"/>
              <a:tblGrid>
                <a:gridCol w="1018320">
                  <a:extLst>
                    <a:ext uri="{9D8B030D-6E8A-4147-A177-3AD203B41FA5}">
                      <a16:colId xmlns:a16="http://schemas.microsoft.com/office/drawing/2014/main" val="3161806423"/>
                    </a:ext>
                  </a:extLst>
                </a:gridCol>
                <a:gridCol w="3168395">
                  <a:extLst>
                    <a:ext uri="{9D8B030D-6E8A-4147-A177-3AD203B41FA5}">
                      <a16:colId xmlns:a16="http://schemas.microsoft.com/office/drawing/2014/main" val="3401731690"/>
                    </a:ext>
                  </a:extLst>
                </a:gridCol>
                <a:gridCol w="3178223">
                  <a:extLst>
                    <a:ext uri="{9D8B030D-6E8A-4147-A177-3AD203B41FA5}">
                      <a16:colId xmlns:a16="http://schemas.microsoft.com/office/drawing/2014/main" val="1160475363"/>
                    </a:ext>
                  </a:extLst>
                </a:gridCol>
                <a:gridCol w="3305383">
                  <a:extLst>
                    <a:ext uri="{9D8B030D-6E8A-4147-A177-3AD203B41FA5}">
                      <a16:colId xmlns:a16="http://schemas.microsoft.com/office/drawing/2014/main" val="3703379250"/>
                    </a:ext>
                  </a:extLst>
                </a:gridCol>
              </a:tblGrid>
              <a:tr h="284480">
                <a:tc>
                  <a:txBody>
                    <a:bodyPr/>
                    <a:lstStyle/>
                    <a:p>
                      <a:pPr algn="l"/>
                      <a:r>
                        <a:rPr lang="en-US" sz="900" b="0" i="0" cap="all" spc="50" baseline="0">
                          <a:solidFill>
                            <a:schemeClr val="tx2"/>
                          </a:solidFill>
                          <a:latin typeface="+mn-lt"/>
                        </a:rPr>
                        <a:t>Spec</a:t>
                      </a:r>
                    </a:p>
                  </a:txBody>
                  <a:tcPr marL="60960" marR="157779" marT="60960" marB="8128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c>
                  <a:txBody>
                    <a:bodyPr/>
                    <a:lstStyle>
                      <a:lvl1pPr marL="0" algn="l" defTabSz="777240" rtl="0" eaLnBrk="1" latinLnBrk="0" hangingPunct="1">
                        <a:defRPr sz="1530" b="1" kern="1200">
                          <a:solidFill>
                            <a:schemeClr val="lt1"/>
                          </a:solidFill>
                          <a:latin typeface="Museo Sans For Dell"/>
                        </a:defRPr>
                      </a:lvl1pPr>
                      <a:lvl2pPr marL="388620" algn="l" defTabSz="777240" rtl="0" eaLnBrk="1" latinLnBrk="0" hangingPunct="1">
                        <a:defRPr sz="1530" b="1" kern="1200">
                          <a:solidFill>
                            <a:schemeClr val="lt1"/>
                          </a:solidFill>
                          <a:latin typeface="Museo Sans For Dell"/>
                        </a:defRPr>
                      </a:lvl2pPr>
                      <a:lvl3pPr marL="777240" algn="l" defTabSz="777240" rtl="0" eaLnBrk="1" latinLnBrk="0" hangingPunct="1">
                        <a:defRPr sz="1530" b="1" kern="1200">
                          <a:solidFill>
                            <a:schemeClr val="lt1"/>
                          </a:solidFill>
                          <a:latin typeface="Museo Sans For Dell"/>
                        </a:defRPr>
                      </a:lvl3pPr>
                      <a:lvl4pPr marL="1165860" algn="l" defTabSz="777240" rtl="0" eaLnBrk="1" latinLnBrk="0" hangingPunct="1">
                        <a:defRPr sz="1530" b="1" kern="1200">
                          <a:solidFill>
                            <a:schemeClr val="lt1"/>
                          </a:solidFill>
                          <a:latin typeface="Museo Sans For Dell"/>
                        </a:defRPr>
                      </a:lvl4pPr>
                      <a:lvl5pPr marL="1554480" algn="l" defTabSz="777240" rtl="0" eaLnBrk="1" latinLnBrk="0" hangingPunct="1">
                        <a:defRPr sz="1530" b="1" kern="1200">
                          <a:solidFill>
                            <a:schemeClr val="lt1"/>
                          </a:solidFill>
                          <a:latin typeface="Museo Sans For Dell"/>
                        </a:defRPr>
                      </a:lvl5pPr>
                      <a:lvl6pPr marL="1943100" algn="l" defTabSz="777240" rtl="0" eaLnBrk="1" latinLnBrk="0" hangingPunct="1">
                        <a:defRPr sz="1530" b="1" kern="1200">
                          <a:solidFill>
                            <a:schemeClr val="lt1"/>
                          </a:solidFill>
                          <a:latin typeface="Museo Sans For Dell"/>
                        </a:defRPr>
                      </a:lvl6pPr>
                      <a:lvl7pPr marL="2331720" algn="l" defTabSz="777240" rtl="0" eaLnBrk="1" latinLnBrk="0" hangingPunct="1">
                        <a:defRPr sz="1530" b="1" kern="1200">
                          <a:solidFill>
                            <a:schemeClr val="lt1"/>
                          </a:solidFill>
                          <a:latin typeface="Museo Sans For Dell"/>
                        </a:defRPr>
                      </a:lvl7pPr>
                      <a:lvl8pPr marL="2720340" algn="l" defTabSz="777240" rtl="0" eaLnBrk="1" latinLnBrk="0" hangingPunct="1">
                        <a:defRPr sz="1530" b="1" kern="1200">
                          <a:solidFill>
                            <a:schemeClr val="lt1"/>
                          </a:solidFill>
                          <a:latin typeface="Museo Sans For Dell"/>
                        </a:defRPr>
                      </a:lvl8pPr>
                      <a:lvl9pPr marL="3108960" algn="l" defTabSz="777240" rtl="0" eaLnBrk="1" latinLnBrk="0" hangingPunct="1">
                        <a:defRPr sz="1530" b="1" kern="1200">
                          <a:solidFill>
                            <a:schemeClr val="lt1"/>
                          </a:solidFill>
                          <a:latin typeface="Museo Sans For Dell"/>
                        </a:defRPr>
                      </a:lvl9pPr>
                    </a:lstStyle>
                    <a:p>
                      <a:pPr marL="0" marR="0" lvl="0" indent="0" algn="l" rtl="0" eaLnBrk="1" fontAlgn="auto" latinLnBrk="0" hangingPunct="1">
                        <a:lnSpc>
                          <a:spcPct val="100000"/>
                        </a:lnSpc>
                        <a:spcBef>
                          <a:spcPts val="0"/>
                        </a:spcBef>
                        <a:spcAft>
                          <a:spcPts val="0"/>
                        </a:spcAft>
                        <a:buClrTx/>
                        <a:buSzTx/>
                        <a:buFontTx/>
                        <a:buNone/>
                      </a:pPr>
                      <a:r>
                        <a:rPr lang="en-US" sz="900" b="0" i="0" kern="1200" cap="all" spc="50" baseline="0">
                          <a:solidFill>
                            <a:schemeClr val="tx2"/>
                          </a:solidFill>
                          <a:latin typeface="Museo Sans For Dell"/>
                          <a:ea typeface="+mn-ea"/>
                          <a:cs typeface="+mn-cs"/>
                        </a:rPr>
                        <a:t> </a:t>
                      </a:r>
                      <a:r>
                        <a:rPr lang="en-US" sz="900" b="0" i="0" kern="1200" cap="all" spc="50" baseline="0">
                          <a:solidFill>
                            <a:schemeClr val="tx2"/>
                          </a:solidFill>
                          <a:latin typeface="+mn-lt"/>
                          <a:ea typeface="+mn-ea"/>
                          <a:cs typeface="+mn-cs"/>
                        </a:rPr>
                        <a:t>Dell G15 10</a:t>
                      </a:r>
                      <a:r>
                        <a:rPr lang="en-US" sz="900" b="0" i="0" kern="1200" cap="all" spc="50" baseline="30000">
                          <a:solidFill>
                            <a:schemeClr val="tx2"/>
                          </a:solidFill>
                          <a:latin typeface="+mn-lt"/>
                          <a:ea typeface="+mn-ea"/>
                          <a:cs typeface="+mn-cs"/>
                        </a:rPr>
                        <a:t>th</a:t>
                      </a:r>
                      <a:r>
                        <a:rPr lang="en-US" sz="900" b="0" i="0" kern="1200" cap="all" spc="50" baseline="0">
                          <a:solidFill>
                            <a:schemeClr val="tx2"/>
                          </a:solidFill>
                          <a:latin typeface="+mn-lt"/>
                          <a:ea typeface="+mn-ea"/>
                          <a:cs typeface="+mn-cs"/>
                        </a:rPr>
                        <a:t> Gen (5510)</a:t>
                      </a:r>
                    </a:p>
                  </a:txBody>
                  <a:tcPr marL="60960" marR="60960" marT="60960" marB="6096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5000"/>
                      </a:schemeClr>
                    </a:solidFill>
                  </a:tcPr>
                </a:tc>
                <a:tc>
                  <a:txBody>
                    <a:bodyPr/>
                    <a:lstStyle>
                      <a:lvl1pPr marL="0" algn="l" defTabSz="777240" rtl="0" eaLnBrk="1" latinLnBrk="0" hangingPunct="1">
                        <a:defRPr sz="1530" b="1" kern="1200">
                          <a:solidFill>
                            <a:schemeClr val="lt1"/>
                          </a:solidFill>
                          <a:latin typeface="Museo Sans For Dell"/>
                        </a:defRPr>
                      </a:lvl1pPr>
                      <a:lvl2pPr marL="388620" algn="l" defTabSz="777240" rtl="0" eaLnBrk="1" latinLnBrk="0" hangingPunct="1">
                        <a:defRPr sz="1530" b="1" kern="1200">
                          <a:solidFill>
                            <a:schemeClr val="lt1"/>
                          </a:solidFill>
                          <a:latin typeface="Museo Sans For Dell"/>
                        </a:defRPr>
                      </a:lvl2pPr>
                      <a:lvl3pPr marL="777240" algn="l" defTabSz="777240" rtl="0" eaLnBrk="1" latinLnBrk="0" hangingPunct="1">
                        <a:defRPr sz="1530" b="1" kern="1200">
                          <a:solidFill>
                            <a:schemeClr val="lt1"/>
                          </a:solidFill>
                          <a:latin typeface="Museo Sans For Dell"/>
                        </a:defRPr>
                      </a:lvl3pPr>
                      <a:lvl4pPr marL="1165860" algn="l" defTabSz="777240" rtl="0" eaLnBrk="1" latinLnBrk="0" hangingPunct="1">
                        <a:defRPr sz="1530" b="1" kern="1200">
                          <a:solidFill>
                            <a:schemeClr val="lt1"/>
                          </a:solidFill>
                          <a:latin typeface="Museo Sans For Dell"/>
                        </a:defRPr>
                      </a:lvl4pPr>
                      <a:lvl5pPr marL="1554480" algn="l" defTabSz="777240" rtl="0" eaLnBrk="1" latinLnBrk="0" hangingPunct="1">
                        <a:defRPr sz="1530" b="1" kern="1200">
                          <a:solidFill>
                            <a:schemeClr val="lt1"/>
                          </a:solidFill>
                          <a:latin typeface="Museo Sans For Dell"/>
                        </a:defRPr>
                      </a:lvl5pPr>
                      <a:lvl6pPr marL="1943100" algn="l" defTabSz="777240" rtl="0" eaLnBrk="1" latinLnBrk="0" hangingPunct="1">
                        <a:defRPr sz="1530" b="1" kern="1200">
                          <a:solidFill>
                            <a:schemeClr val="lt1"/>
                          </a:solidFill>
                          <a:latin typeface="Museo Sans For Dell"/>
                        </a:defRPr>
                      </a:lvl6pPr>
                      <a:lvl7pPr marL="2331720" algn="l" defTabSz="777240" rtl="0" eaLnBrk="1" latinLnBrk="0" hangingPunct="1">
                        <a:defRPr sz="1530" b="1" kern="1200">
                          <a:solidFill>
                            <a:schemeClr val="lt1"/>
                          </a:solidFill>
                          <a:latin typeface="Museo Sans For Dell"/>
                        </a:defRPr>
                      </a:lvl7pPr>
                      <a:lvl8pPr marL="2720340" algn="l" defTabSz="777240" rtl="0" eaLnBrk="1" latinLnBrk="0" hangingPunct="1">
                        <a:defRPr sz="1530" b="1" kern="1200">
                          <a:solidFill>
                            <a:schemeClr val="lt1"/>
                          </a:solidFill>
                          <a:latin typeface="Museo Sans For Dell"/>
                        </a:defRPr>
                      </a:lvl8pPr>
                      <a:lvl9pPr marL="3108960" algn="l" defTabSz="777240" rtl="0" eaLnBrk="1" latinLnBrk="0" hangingPunct="1">
                        <a:defRPr sz="1530" b="1" kern="1200">
                          <a:solidFill>
                            <a:schemeClr val="lt1"/>
                          </a:solidFill>
                          <a:latin typeface="Museo Sans For Dell"/>
                        </a:defRPr>
                      </a:lvl9pPr>
                    </a:lstStyle>
                    <a:p>
                      <a:pPr marL="0" marR="0" lvl="0" indent="0" algn="l" rtl="0" eaLnBrk="1" fontAlgn="auto" latinLnBrk="0" hangingPunct="1">
                        <a:lnSpc>
                          <a:spcPct val="100000"/>
                        </a:lnSpc>
                        <a:spcBef>
                          <a:spcPts val="0"/>
                        </a:spcBef>
                        <a:spcAft>
                          <a:spcPts val="0"/>
                        </a:spcAft>
                        <a:buClrTx/>
                        <a:buSzTx/>
                        <a:buFontTx/>
                        <a:buNone/>
                      </a:pPr>
                      <a:r>
                        <a:rPr lang="en-US" sz="900" b="0" i="0" kern="1200" cap="all" spc="50" baseline="0">
                          <a:solidFill>
                            <a:schemeClr val="tx2"/>
                          </a:solidFill>
                          <a:latin typeface="Museo Sans For Dell"/>
                          <a:ea typeface="+mn-ea"/>
                          <a:cs typeface="+mn-cs"/>
                        </a:rPr>
                        <a:t>     </a:t>
                      </a:r>
                      <a:r>
                        <a:rPr lang="en-US" sz="900" b="0" i="0" kern="1200" cap="all" spc="50" baseline="0">
                          <a:solidFill>
                            <a:schemeClr val="tx2"/>
                          </a:solidFill>
                          <a:latin typeface="+mn-lt"/>
                          <a:ea typeface="+mn-ea"/>
                          <a:cs typeface="+mn-cs"/>
                        </a:rPr>
                        <a:t>Dell G15 11</a:t>
                      </a:r>
                      <a:r>
                        <a:rPr lang="en-US" sz="900" b="0" i="0" kern="1200" cap="all" spc="50" baseline="30000">
                          <a:solidFill>
                            <a:schemeClr val="tx2"/>
                          </a:solidFill>
                          <a:latin typeface="+mn-lt"/>
                          <a:ea typeface="+mn-ea"/>
                          <a:cs typeface="+mn-cs"/>
                        </a:rPr>
                        <a:t>th</a:t>
                      </a:r>
                      <a:r>
                        <a:rPr lang="en-US" sz="900" b="0" i="0" kern="1200" cap="all" spc="50" baseline="0">
                          <a:solidFill>
                            <a:schemeClr val="tx2"/>
                          </a:solidFill>
                          <a:latin typeface="+mn-lt"/>
                          <a:ea typeface="+mn-ea"/>
                          <a:cs typeface="+mn-cs"/>
                        </a:rPr>
                        <a:t> Gen (5511)</a:t>
                      </a:r>
                    </a:p>
                  </a:txBody>
                  <a:tcPr marL="60960" marR="60960" marT="60960" marB="6096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cap="all" spc="50" baseline="0">
                          <a:solidFill>
                            <a:schemeClr val="tx2"/>
                          </a:solidFill>
                          <a:latin typeface="+mn-lt"/>
                          <a:ea typeface="+mn-ea"/>
                          <a:cs typeface="+mn-cs"/>
                        </a:rPr>
                        <a:t>Dell G15 </a:t>
                      </a:r>
                      <a:r>
                        <a:rPr lang="en-US" sz="900" b="1" i="0" kern="1200" cap="all" spc="50" baseline="0">
                          <a:solidFill>
                            <a:schemeClr val="tx2"/>
                          </a:solidFill>
                          <a:latin typeface="+mn-lt"/>
                          <a:ea typeface="+mn-ea"/>
                          <a:cs typeface="+mn-cs"/>
                        </a:rPr>
                        <a:t>Special Edition</a:t>
                      </a:r>
                      <a:r>
                        <a:rPr lang="en-US" sz="900" b="0" i="0" kern="1200" cap="all" spc="50" baseline="0">
                          <a:solidFill>
                            <a:schemeClr val="tx2"/>
                          </a:solidFill>
                          <a:latin typeface="+mn-lt"/>
                          <a:ea typeface="+mn-ea"/>
                          <a:cs typeface="+mn-cs"/>
                        </a:rPr>
                        <a:t> (5511)</a:t>
                      </a:r>
                    </a:p>
                  </a:txBody>
                  <a:tcPr marL="60960" marR="60960" marT="60960" marB="6096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963230"/>
                  </a:ext>
                </a:extLst>
              </a:tr>
              <a:tr h="243840">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800" b="0">
                          <a:solidFill>
                            <a:srgbClr val="444444"/>
                          </a:solidFill>
                          <a:latin typeface="+mn-lt"/>
                        </a:rPr>
                        <a:t>Processor</a:t>
                      </a:r>
                      <a:endParaRPr lang="en-US" sz="800" b="0">
                        <a:solidFill>
                          <a:schemeClr val="tx1"/>
                        </a:solidFill>
                        <a:latin typeface="+mn-lt"/>
                      </a:endParaRPr>
                    </a:p>
                  </a:txBody>
                  <a:tcPr marL="6096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800" b="0" u="none" strike="noStrike" kern="1200">
                          <a:solidFill>
                            <a:schemeClr val="tx1"/>
                          </a:solidFill>
                          <a:effectLst/>
                          <a:latin typeface="Arial"/>
                          <a:ea typeface="+mn-ea"/>
                          <a:cs typeface="Arial"/>
                        </a:rPr>
                        <a:t>10th Gen Intel Core i5 Quad Core and i7 Hex Core</a:t>
                      </a:r>
                    </a:p>
                  </a:txBody>
                  <a:tcPr marL="5639" marR="5639" marT="5639"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800" b="0" u="none" strike="noStrike" kern="1200">
                          <a:solidFill>
                            <a:schemeClr val="tx1"/>
                          </a:solidFill>
                          <a:effectLst/>
                          <a:latin typeface="Arial"/>
                          <a:ea typeface="+mn-ea"/>
                          <a:cs typeface="Arial"/>
                        </a:rPr>
                        <a:t>11th Gen Intel Core i5 6-Cores and i7 8-Cores</a:t>
                      </a:r>
                    </a:p>
                  </a:txBody>
                  <a:tcPr marL="5639" marR="5639" marT="5639"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800" b="0" u="none" strike="noStrike" kern="1200">
                          <a:solidFill>
                            <a:schemeClr val="tx1"/>
                          </a:solidFill>
                          <a:effectLst/>
                          <a:latin typeface="Arial"/>
                          <a:ea typeface="+mn-ea"/>
                          <a:cs typeface="Arial"/>
                        </a:rPr>
                        <a:t>11th Gen Intel Core i5 6-Cores and i7 8-Cores</a:t>
                      </a:r>
                    </a:p>
                  </a:txBody>
                  <a:tcPr marL="5639" marR="5639" marT="5639"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3199336"/>
                  </a:ext>
                </a:extLst>
              </a:tr>
              <a:tr h="269568">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800" b="0">
                          <a:solidFill>
                            <a:srgbClr val="444444"/>
                          </a:solidFill>
                          <a:latin typeface="+mn-lt"/>
                        </a:rPr>
                        <a:t>Memory</a:t>
                      </a:r>
                      <a:endParaRPr lang="en-US" sz="800" b="0">
                        <a:solidFill>
                          <a:schemeClr val="tx1"/>
                        </a:solidFill>
                        <a:latin typeface="+mn-lt"/>
                      </a:endParaRPr>
                    </a:p>
                  </a:txBody>
                  <a:tcPr marL="6096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de-DE" sz="800" b="0" u="none" strike="noStrike">
                          <a:solidFill>
                            <a:srgbClr val="444444"/>
                          </a:solidFill>
                          <a:effectLst/>
                          <a:latin typeface="Arial"/>
                          <a:cs typeface="Arial"/>
                        </a:rPr>
                        <a:t>8 -16 GB DDR4 at 2933MHz, </a:t>
                      </a:r>
                      <a:r>
                        <a:rPr lang="en-US" sz="800" b="0" u="none" strike="noStrike">
                          <a:solidFill>
                            <a:srgbClr val="444444"/>
                          </a:solidFill>
                          <a:effectLst/>
                          <a:latin typeface="Arial"/>
                          <a:cs typeface="Arial"/>
                        </a:rPr>
                        <a:t>up to 32 GB (additional memory sold separately)</a:t>
                      </a:r>
                      <a:endParaRPr lang="de-DE" sz="800" b="0" u="none" strike="noStrike">
                        <a:solidFill>
                          <a:srgbClr val="444444"/>
                        </a:solidFill>
                        <a:effectLst/>
                        <a:latin typeface="Arial"/>
                        <a:cs typeface="Arial"/>
                      </a:endParaRPr>
                    </a:p>
                  </a:txBody>
                  <a:tcPr marL="5639" marR="5639" marT="5639"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de-DE" sz="800" b="0" u="none" strike="noStrike">
                          <a:solidFill>
                            <a:srgbClr val="444444"/>
                          </a:solidFill>
                          <a:effectLst/>
                          <a:latin typeface="Arial"/>
                          <a:cs typeface="Arial"/>
                        </a:rPr>
                        <a:t>8 -16 GB DDR4 at 2933MHz, </a:t>
                      </a:r>
                      <a:r>
                        <a:rPr lang="en-US" sz="800" b="0" u="none" strike="noStrike">
                          <a:solidFill>
                            <a:srgbClr val="444444"/>
                          </a:solidFill>
                          <a:effectLst/>
                          <a:latin typeface="Arial"/>
                          <a:cs typeface="Arial"/>
                        </a:rPr>
                        <a:t>up to 32 GB (additional memory sold separately)</a:t>
                      </a:r>
                      <a:endParaRPr lang="de-DE" sz="800" b="0" u="none" strike="noStrike">
                        <a:solidFill>
                          <a:srgbClr val="444444"/>
                        </a:solidFill>
                        <a:effectLst/>
                        <a:latin typeface="Arial"/>
                        <a:cs typeface="Arial"/>
                      </a:endParaRPr>
                    </a:p>
                  </a:txBody>
                  <a:tcPr marL="5639" marR="5639" marT="5639"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de-DE" sz="800" b="0" u="none" strike="noStrike">
                          <a:solidFill>
                            <a:srgbClr val="444444"/>
                          </a:solidFill>
                          <a:effectLst/>
                          <a:latin typeface="Arial"/>
                          <a:cs typeface="Arial"/>
                        </a:rPr>
                        <a:t>8 -16 GB DDR4 at 2933MHz, </a:t>
                      </a:r>
                      <a:r>
                        <a:rPr lang="en-US" sz="800" b="0" u="none" strike="noStrike">
                          <a:solidFill>
                            <a:srgbClr val="444444"/>
                          </a:solidFill>
                          <a:effectLst/>
                          <a:latin typeface="Arial"/>
                          <a:cs typeface="Arial"/>
                        </a:rPr>
                        <a:t>up to 32 GB (additional memory sold separately)</a:t>
                      </a:r>
                      <a:endParaRPr lang="de-DE" sz="800" b="0" u="none" strike="noStrike">
                        <a:solidFill>
                          <a:srgbClr val="444444"/>
                        </a:solidFill>
                        <a:effectLst/>
                        <a:latin typeface="Arial"/>
                        <a:cs typeface="Arial"/>
                      </a:endParaRPr>
                    </a:p>
                  </a:txBody>
                  <a:tcPr marL="5639" marR="5639" marT="5639"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val="4191748940"/>
                  </a:ext>
                </a:extLst>
              </a:tr>
              <a:tr h="371399">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800" b="0">
                          <a:solidFill>
                            <a:srgbClr val="444444"/>
                          </a:solidFill>
                          <a:latin typeface="+mn-lt"/>
                        </a:rPr>
                        <a:t>Storage</a:t>
                      </a:r>
                      <a:endParaRPr lang="en-US" sz="800" b="0">
                        <a:solidFill>
                          <a:schemeClr val="tx1"/>
                        </a:solidFill>
                        <a:latin typeface="+mn-lt"/>
                      </a:endParaRPr>
                    </a:p>
                  </a:txBody>
                  <a:tcPr marL="6096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algn="l" rtl="0" fontAlgn="ctr"/>
                      <a:r>
                        <a:rPr lang="en-US" sz="800" b="0" i="0" u="none" strike="noStrike">
                          <a:solidFill>
                            <a:schemeClr val="tx1"/>
                          </a:solidFill>
                          <a:effectLst/>
                          <a:latin typeface="Arial"/>
                          <a:cs typeface="Arial"/>
                        </a:rPr>
                        <a:t>Single storage options up to 1TB PCIe M.2 SSD</a:t>
                      </a:r>
                    </a:p>
                    <a:p>
                      <a:pPr marL="91440" algn="l" rtl="0" fontAlgn="ctr"/>
                      <a:r>
                        <a:rPr lang="en-US" sz="800" b="0" i="0" u="none" strike="noStrike">
                          <a:solidFill>
                            <a:schemeClr val="tx1"/>
                          </a:solidFill>
                          <a:effectLst/>
                          <a:latin typeface="Arial"/>
                          <a:cs typeface="Arial"/>
                        </a:rPr>
                        <a:t>Dual storage options up to 512GB PCIe M.2 SSD (Class 35) + 512GB PCIe M.2 SSD (Class 40)</a:t>
                      </a:r>
                    </a:p>
                  </a:txBody>
                  <a:tcPr marL="5639" marR="5639" marT="5639"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algn="l" rtl="0" fontAlgn="ctr"/>
                      <a:r>
                        <a:rPr lang="en-US" sz="800" b="0" i="0" u="none" strike="noStrike">
                          <a:solidFill>
                            <a:schemeClr val="tx1"/>
                          </a:solidFill>
                          <a:effectLst/>
                          <a:latin typeface="Arial"/>
                          <a:cs typeface="Arial"/>
                        </a:rPr>
                        <a:t>Single storage options up to 1TB PCIe M.2 SSD</a:t>
                      </a:r>
                    </a:p>
                    <a:p>
                      <a:pPr marL="91440" algn="l" rtl="0" fontAlgn="ctr"/>
                      <a:r>
                        <a:rPr lang="en-US" sz="800" b="0" i="0" u="none" strike="noStrike">
                          <a:solidFill>
                            <a:schemeClr val="tx1"/>
                          </a:solidFill>
                          <a:effectLst/>
                          <a:latin typeface="Arial"/>
                          <a:cs typeface="Arial"/>
                        </a:rPr>
                        <a:t>Dual storage options up to 512GB PCIe M.2 SSD (Class 35) + 512GB PCIe M.2 SSD (Class 40)</a:t>
                      </a:r>
                    </a:p>
                  </a:txBody>
                  <a:tcPr marL="5639" marR="5639" marT="5639"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algn="l" rtl="0" fontAlgn="ctr"/>
                      <a:r>
                        <a:rPr lang="en-US" sz="800" b="0" i="0" u="none" strike="noStrike">
                          <a:solidFill>
                            <a:schemeClr val="tx1"/>
                          </a:solidFill>
                          <a:effectLst/>
                          <a:latin typeface="Arial"/>
                          <a:cs typeface="Arial"/>
                        </a:rPr>
                        <a:t>Single storage options up to 1TB PCIe M.2 SSD</a:t>
                      </a:r>
                    </a:p>
                    <a:p>
                      <a:pPr marL="91440" algn="l" rtl="0" fontAlgn="ctr"/>
                      <a:r>
                        <a:rPr lang="en-US" sz="800" b="0" i="0" u="none" strike="noStrike">
                          <a:solidFill>
                            <a:schemeClr val="tx1"/>
                          </a:solidFill>
                          <a:effectLst/>
                          <a:latin typeface="Arial"/>
                          <a:cs typeface="Arial"/>
                        </a:rPr>
                        <a:t>Dual storage options up to 512GB PCIe M.2 SSD (Class 35) + 512GB PCIe M.2 SSD (Class 40)</a:t>
                      </a:r>
                    </a:p>
                  </a:txBody>
                  <a:tcPr marL="5639" marR="5639" marT="5639"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0695476"/>
                  </a:ext>
                </a:extLst>
              </a:tr>
              <a:tr h="527007">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800" b="0">
                          <a:solidFill>
                            <a:srgbClr val="444444"/>
                          </a:solidFill>
                          <a:latin typeface="+mn-lt"/>
                        </a:rPr>
                        <a:t>Graphics</a:t>
                      </a:r>
                      <a:endParaRPr lang="en-US" sz="800" b="0">
                        <a:solidFill>
                          <a:schemeClr val="tx1"/>
                        </a:solidFill>
                        <a:latin typeface="+mn-lt"/>
                      </a:endParaRPr>
                    </a:p>
                  </a:txBody>
                  <a:tcPr marL="6096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marR="0" lvl="0" indent="0" algn="l" rtl="0" eaLnBrk="1" fontAlgn="ctr" latinLnBrk="0" hangingPunct="1">
                        <a:lnSpc>
                          <a:spcPct val="100000"/>
                        </a:lnSpc>
                        <a:spcBef>
                          <a:spcPts val="0"/>
                        </a:spcBef>
                        <a:spcAft>
                          <a:spcPts val="0"/>
                        </a:spcAft>
                        <a:buClrTx/>
                        <a:buSzTx/>
                        <a:buFontTx/>
                        <a:buNone/>
                      </a:pPr>
                      <a:r>
                        <a:rPr lang="en-US" sz="800" b="0" u="none" strike="noStrike" kern="1200">
                          <a:solidFill>
                            <a:schemeClr val="tx1"/>
                          </a:solidFill>
                          <a:effectLst/>
                          <a:latin typeface="Arial"/>
                          <a:ea typeface="+mn-ea"/>
                          <a:cs typeface="Arial"/>
                        </a:rPr>
                        <a:t>NVIDIA® GeForce® GTX 1650, 4GB GDDR6 </a:t>
                      </a:r>
                      <a:endParaRPr lang="en-US" sz="800" b="0" u="none" strike="noStrike" kern="1200">
                        <a:solidFill>
                          <a:schemeClr val="tx1"/>
                        </a:solidFill>
                        <a:effectLst/>
                        <a:latin typeface="Arial" panose="020B0604020202020204" pitchFamily="34" charset="0"/>
                        <a:ea typeface="+mn-ea"/>
                        <a:cs typeface="Arial" panose="020B0604020202020204" pitchFamily="34" charset="0"/>
                      </a:endParaRPr>
                    </a:p>
                    <a:p>
                      <a:pPr marL="91440" marR="0" lvl="0" indent="0" algn="l" rtl="0" eaLnBrk="1" fontAlgn="ctr" latinLnBrk="0" hangingPunct="1">
                        <a:lnSpc>
                          <a:spcPct val="100000"/>
                        </a:lnSpc>
                        <a:spcBef>
                          <a:spcPts val="0"/>
                        </a:spcBef>
                        <a:spcAft>
                          <a:spcPts val="0"/>
                        </a:spcAft>
                        <a:buClrTx/>
                        <a:buSzTx/>
                        <a:buFontTx/>
                        <a:buNone/>
                      </a:pPr>
                      <a:r>
                        <a:rPr lang="en-US" sz="800" b="0" u="none" strike="noStrike" kern="1200">
                          <a:solidFill>
                            <a:schemeClr val="tx1"/>
                          </a:solidFill>
                          <a:effectLst/>
                          <a:latin typeface="Arial"/>
                          <a:ea typeface="+mn-ea"/>
                          <a:cs typeface="Arial"/>
                        </a:rPr>
                        <a:t>NVIDIA® GeForce RTX™ 3050</a:t>
                      </a:r>
                    </a:p>
                    <a:p>
                      <a:pPr marL="91440" marR="0" lvl="0" indent="0" algn="l" defTabSz="914400" rtl="0" eaLnBrk="1" fontAlgn="ctr" latinLnBrk="0" hangingPunct="1">
                        <a:lnSpc>
                          <a:spcPct val="100000"/>
                        </a:lnSpc>
                        <a:spcBef>
                          <a:spcPts val="0"/>
                        </a:spcBef>
                        <a:spcAft>
                          <a:spcPts val="0"/>
                        </a:spcAft>
                        <a:buClrTx/>
                        <a:buSzTx/>
                        <a:buFontTx/>
                        <a:buNone/>
                        <a:tabLst/>
                        <a:defRPr/>
                      </a:pPr>
                      <a:r>
                        <a:rPr lang="en-US" sz="800" b="0" u="none" strike="noStrike" kern="1200">
                          <a:solidFill>
                            <a:schemeClr val="tx1"/>
                          </a:solidFill>
                          <a:effectLst/>
                          <a:latin typeface="Arial"/>
                          <a:ea typeface="+mn-ea"/>
                          <a:cs typeface="Arial"/>
                        </a:rPr>
                        <a:t>NVIDIA® GeForce RTX™ 3050Ti </a:t>
                      </a:r>
                    </a:p>
                    <a:p>
                      <a:pPr marL="91440" marR="0" lvl="0" indent="0" algn="l" rtl="0" eaLnBrk="1" fontAlgn="ctr" latinLnBrk="0" hangingPunct="1">
                        <a:lnSpc>
                          <a:spcPct val="100000"/>
                        </a:lnSpc>
                        <a:spcBef>
                          <a:spcPts val="0"/>
                        </a:spcBef>
                        <a:spcAft>
                          <a:spcPts val="0"/>
                        </a:spcAft>
                        <a:buClrTx/>
                        <a:buSzTx/>
                        <a:buFontTx/>
                        <a:buNone/>
                      </a:pPr>
                      <a:r>
                        <a:rPr lang="en-US" sz="800" b="0" u="none" strike="noStrike" kern="1200">
                          <a:solidFill>
                            <a:schemeClr val="tx1"/>
                          </a:solidFill>
                          <a:effectLst/>
                          <a:latin typeface="Arial"/>
                          <a:ea typeface="+mn-ea"/>
                          <a:cs typeface="Arial"/>
                        </a:rPr>
                        <a:t>NVIDIA® GeForce RTX™ 3060, 8GB GDDR6 </a:t>
                      </a:r>
                    </a:p>
                  </a:txBody>
                  <a:tcPr marL="5639" marR="5639" marT="5639"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marR="0" lvl="0" indent="0" algn="l" rtl="0" eaLnBrk="1" fontAlgn="ctr" latinLnBrk="0" hangingPunct="1">
                        <a:lnSpc>
                          <a:spcPct val="100000"/>
                        </a:lnSpc>
                        <a:spcBef>
                          <a:spcPts val="0"/>
                        </a:spcBef>
                        <a:spcAft>
                          <a:spcPts val="0"/>
                        </a:spcAft>
                        <a:buClrTx/>
                        <a:buSzTx/>
                        <a:buFontTx/>
                        <a:buNone/>
                      </a:pPr>
                      <a:r>
                        <a:rPr lang="en-US" sz="800" b="0" u="none" strike="noStrike" kern="1200">
                          <a:solidFill>
                            <a:schemeClr val="tx1"/>
                          </a:solidFill>
                          <a:effectLst/>
                          <a:latin typeface="Arial"/>
                          <a:ea typeface="+mn-ea"/>
                          <a:cs typeface="Arial"/>
                        </a:rPr>
                        <a:t>NVIDIA® GeForce RTX™ 3050</a:t>
                      </a:r>
                    </a:p>
                    <a:p>
                      <a:pPr marL="91440" marR="0" lvl="0" indent="0" algn="l" defTabSz="914400" rtl="0" eaLnBrk="1" fontAlgn="ctr" latinLnBrk="0" hangingPunct="1">
                        <a:lnSpc>
                          <a:spcPct val="100000"/>
                        </a:lnSpc>
                        <a:spcBef>
                          <a:spcPts val="0"/>
                        </a:spcBef>
                        <a:spcAft>
                          <a:spcPts val="0"/>
                        </a:spcAft>
                        <a:buClrTx/>
                        <a:buSzTx/>
                        <a:buFontTx/>
                        <a:buNone/>
                        <a:tabLst/>
                        <a:defRPr/>
                      </a:pPr>
                      <a:r>
                        <a:rPr lang="en-US" sz="800" b="0" u="none" strike="noStrike" kern="1200">
                          <a:solidFill>
                            <a:schemeClr val="tx1"/>
                          </a:solidFill>
                          <a:effectLst/>
                          <a:latin typeface="Arial"/>
                          <a:ea typeface="+mn-ea"/>
                          <a:cs typeface="Arial"/>
                        </a:rPr>
                        <a:t>NVIDIA® GeForce RTX™ 3050Ti </a:t>
                      </a:r>
                    </a:p>
                    <a:p>
                      <a:pPr marL="91440" marR="0" lvl="0" indent="0" algn="l" rtl="0" eaLnBrk="1" fontAlgn="ctr" latinLnBrk="0" hangingPunct="1">
                        <a:lnSpc>
                          <a:spcPct val="100000"/>
                        </a:lnSpc>
                        <a:spcBef>
                          <a:spcPts val="0"/>
                        </a:spcBef>
                        <a:spcAft>
                          <a:spcPts val="0"/>
                        </a:spcAft>
                        <a:buClrTx/>
                        <a:buSzTx/>
                        <a:buFontTx/>
                        <a:buNone/>
                      </a:pPr>
                      <a:r>
                        <a:rPr lang="en-US" sz="800" b="0" u="none" strike="noStrike" kern="1200">
                          <a:solidFill>
                            <a:schemeClr val="tx1"/>
                          </a:solidFill>
                          <a:effectLst/>
                          <a:latin typeface="Arial"/>
                          <a:ea typeface="+mn-ea"/>
                          <a:cs typeface="Arial"/>
                        </a:rPr>
                        <a:t>NVIDIA® GeForce RTX™ 3060, 8GB GDDR6 </a:t>
                      </a:r>
                    </a:p>
                  </a:txBody>
                  <a:tcPr marL="5639" marR="5639" marT="5639"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marR="0" lvl="0" indent="0" algn="l" rtl="0" eaLnBrk="1" fontAlgn="ctr" latinLnBrk="0" hangingPunct="1">
                        <a:lnSpc>
                          <a:spcPct val="100000"/>
                        </a:lnSpc>
                        <a:spcBef>
                          <a:spcPts val="0"/>
                        </a:spcBef>
                        <a:spcAft>
                          <a:spcPts val="0"/>
                        </a:spcAft>
                        <a:buClrTx/>
                        <a:buSzTx/>
                        <a:buFontTx/>
                        <a:buNone/>
                      </a:pPr>
                      <a:r>
                        <a:rPr lang="en-US" sz="800" b="0" u="none" strike="noStrike" kern="1200">
                          <a:solidFill>
                            <a:schemeClr val="tx1"/>
                          </a:solidFill>
                          <a:effectLst/>
                          <a:latin typeface="Arial"/>
                          <a:ea typeface="+mn-ea"/>
                          <a:cs typeface="Arial"/>
                        </a:rPr>
                        <a:t>NVIDIA® GeForce RTX™ 3050</a:t>
                      </a:r>
                    </a:p>
                    <a:p>
                      <a:pPr marL="91440" marR="0" lvl="0" indent="0" algn="l" defTabSz="914400" rtl="0" eaLnBrk="1" fontAlgn="ctr" latinLnBrk="0" hangingPunct="1">
                        <a:lnSpc>
                          <a:spcPct val="100000"/>
                        </a:lnSpc>
                        <a:spcBef>
                          <a:spcPts val="0"/>
                        </a:spcBef>
                        <a:spcAft>
                          <a:spcPts val="0"/>
                        </a:spcAft>
                        <a:buClrTx/>
                        <a:buSzTx/>
                        <a:buFontTx/>
                        <a:buNone/>
                        <a:tabLst/>
                        <a:defRPr/>
                      </a:pPr>
                      <a:r>
                        <a:rPr lang="en-US" sz="800" b="0" u="none" strike="noStrike" kern="1200">
                          <a:solidFill>
                            <a:schemeClr val="tx1"/>
                          </a:solidFill>
                          <a:effectLst/>
                          <a:latin typeface="Arial"/>
                          <a:ea typeface="+mn-ea"/>
                          <a:cs typeface="Arial"/>
                        </a:rPr>
                        <a:t>NVIDIA® GeForce RTX™ 3050Ti </a:t>
                      </a:r>
                    </a:p>
                    <a:p>
                      <a:pPr marL="91440" marR="0" lvl="0" indent="0" algn="l" rtl="0" eaLnBrk="1" fontAlgn="ctr" latinLnBrk="0" hangingPunct="1">
                        <a:lnSpc>
                          <a:spcPct val="100000"/>
                        </a:lnSpc>
                        <a:spcBef>
                          <a:spcPts val="0"/>
                        </a:spcBef>
                        <a:spcAft>
                          <a:spcPts val="0"/>
                        </a:spcAft>
                        <a:buClrTx/>
                        <a:buSzTx/>
                        <a:buFontTx/>
                        <a:buNone/>
                      </a:pPr>
                      <a:r>
                        <a:rPr lang="en-US" sz="800" b="0" u="none" strike="noStrike" kern="1200">
                          <a:solidFill>
                            <a:schemeClr val="tx1"/>
                          </a:solidFill>
                          <a:effectLst/>
                          <a:latin typeface="Arial"/>
                          <a:ea typeface="+mn-ea"/>
                          <a:cs typeface="Arial"/>
                        </a:rPr>
                        <a:t>NVIDIA® GeForce RTX™ 3060, 8GB GDDR6 </a:t>
                      </a:r>
                    </a:p>
                  </a:txBody>
                  <a:tcPr marL="5639" marR="5639" marT="5639"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val="537853722"/>
                  </a:ext>
                </a:extLst>
              </a:tr>
              <a:tr h="493319">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800" b="0">
                          <a:solidFill>
                            <a:srgbClr val="444444"/>
                          </a:solidFill>
                          <a:latin typeface="+mn-lt"/>
                        </a:rPr>
                        <a:t>Display</a:t>
                      </a:r>
                      <a:endParaRPr lang="en-US" sz="800" b="0">
                        <a:solidFill>
                          <a:schemeClr val="tx1"/>
                        </a:solidFill>
                        <a:latin typeface="+mn-lt"/>
                      </a:endParaRPr>
                    </a:p>
                  </a:txBody>
                  <a:tcPr marL="6096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algn="l" rtl="0" fontAlgn="ctr"/>
                      <a:r>
                        <a:rPr lang="en-US" sz="800" b="0" u="none" strike="noStrike">
                          <a:solidFill>
                            <a:schemeClr val="tx1"/>
                          </a:solidFill>
                          <a:effectLst/>
                          <a:latin typeface="Arial"/>
                          <a:cs typeface="Arial"/>
                        </a:rPr>
                        <a:t>15.6” FHD (1920 x 1080) 250 nits Anti-Glare LED Backlit Display 120Hz</a:t>
                      </a:r>
                    </a:p>
                    <a:p>
                      <a:pPr marL="91440" algn="l" rtl="0" fontAlgn="ctr"/>
                      <a:r>
                        <a:rPr lang="en-US" sz="800" b="0" u="none" strike="noStrike">
                          <a:solidFill>
                            <a:schemeClr val="tx1"/>
                          </a:solidFill>
                          <a:effectLst/>
                          <a:latin typeface="Arial"/>
                          <a:cs typeface="Arial"/>
                        </a:rPr>
                        <a:t>15.6” FHD (1920 x 1080) 300 nits Anti-Glare LED Backlit Display 165Hz</a:t>
                      </a:r>
                    </a:p>
                  </a:txBody>
                  <a:tcPr marL="5639" marR="5639" marT="5639"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algn="l" rtl="0" fontAlgn="ctr"/>
                      <a:r>
                        <a:rPr lang="en-US" sz="800" b="0" u="none" strike="noStrike">
                          <a:solidFill>
                            <a:schemeClr val="tx1"/>
                          </a:solidFill>
                          <a:effectLst/>
                          <a:latin typeface="Arial"/>
                          <a:cs typeface="Arial"/>
                        </a:rPr>
                        <a:t>15.6” FHD (1920 x 1080) 250 nits Anti-Glare LED Backlit Display 120Hz</a:t>
                      </a:r>
                    </a:p>
                    <a:p>
                      <a:pPr marL="91440" algn="l" rtl="0" fontAlgn="ctr"/>
                      <a:r>
                        <a:rPr lang="en-US" sz="800" b="0" u="none" strike="noStrike">
                          <a:solidFill>
                            <a:schemeClr val="tx1"/>
                          </a:solidFill>
                          <a:effectLst/>
                          <a:latin typeface="Arial"/>
                          <a:cs typeface="Arial"/>
                        </a:rPr>
                        <a:t>15.6” FHD (1920 x 1080) 300 nits Anti-Glare LED Backlit Display 165Hz</a:t>
                      </a:r>
                    </a:p>
                  </a:txBody>
                  <a:tcPr marL="5639" marR="5639" marT="5639"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algn="l" rtl="0" fontAlgn="ctr"/>
                      <a:r>
                        <a:rPr lang="en-US" sz="800" b="0" u="none" strike="noStrike">
                          <a:solidFill>
                            <a:schemeClr val="tx1"/>
                          </a:solidFill>
                          <a:effectLst/>
                          <a:latin typeface="Arial"/>
                          <a:cs typeface="Arial"/>
                        </a:rPr>
                        <a:t>15.6” FHD (1920 x 1080) 300 nits Anti-Glare LED Backlit Display 165Hz</a:t>
                      </a:r>
                    </a:p>
                    <a:p>
                      <a:pPr marL="91440" marR="0" lvl="0" indent="0" algn="l" defTabSz="914400" rtl="0" eaLnBrk="1" fontAlgn="ctr" latinLnBrk="0" hangingPunct="1">
                        <a:lnSpc>
                          <a:spcPct val="100000"/>
                        </a:lnSpc>
                        <a:spcBef>
                          <a:spcPts val="0"/>
                        </a:spcBef>
                        <a:spcAft>
                          <a:spcPts val="0"/>
                        </a:spcAft>
                        <a:buClrTx/>
                        <a:buSzTx/>
                        <a:buFontTx/>
                        <a:buNone/>
                        <a:tabLst/>
                        <a:defRPr/>
                      </a:pPr>
                      <a:r>
                        <a:rPr lang="en-US" sz="800" b="0" u="none" strike="noStrike">
                          <a:solidFill>
                            <a:schemeClr val="tx1"/>
                          </a:solidFill>
                          <a:effectLst/>
                          <a:latin typeface="Arial"/>
                          <a:cs typeface="Arial"/>
                        </a:rPr>
                        <a:t>15.6” FHD (1920 x 1080) 300 nits Anti-Glare LED Backlit Display 360Hz</a:t>
                      </a:r>
                    </a:p>
                  </a:txBody>
                  <a:tcPr marL="5639" marR="5639" marT="5639"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8646428"/>
                  </a:ext>
                </a:extLst>
              </a:tr>
              <a:tr h="249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a:solidFill>
                            <a:srgbClr val="444444"/>
                          </a:solidFill>
                          <a:latin typeface="+mn-lt"/>
                        </a:rPr>
                        <a:t>Battery</a:t>
                      </a:r>
                      <a:endParaRPr lang="en-US" sz="800" b="0">
                        <a:solidFill>
                          <a:schemeClr val="tx1"/>
                        </a:solidFill>
                        <a:latin typeface="+mn-lt"/>
                      </a:endParaRPr>
                    </a:p>
                  </a:txBody>
                  <a:tcPr marL="6096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a:solidFill>
                            <a:schemeClr val="tx1"/>
                          </a:solidFill>
                          <a:effectLst/>
                          <a:latin typeface="Arial"/>
                          <a:cs typeface="Arial"/>
                        </a:rPr>
                        <a:t>56 </a:t>
                      </a:r>
                      <a:r>
                        <a:rPr lang="en-US" sz="800" b="0" i="0" u="none" strike="noStrike" err="1">
                          <a:solidFill>
                            <a:schemeClr val="tx1"/>
                          </a:solidFill>
                          <a:effectLst/>
                          <a:latin typeface="Arial"/>
                          <a:cs typeface="Arial"/>
                        </a:rPr>
                        <a:t>WHr</a:t>
                      </a:r>
                      <a:r>
                        <a:rPr lang="en-US" sz="800" b="0" i="0" u="none" strike="noStrike">
                          <a:solidFill>
                            <a:schemeClr val="tx1"/>
                          </a:solidFill>
                          <a:effectLst/>
                          <a:latin typeface="Arial"/>
                          <a:cs typeface="Arial"/>
                        </a:rPr>
                        <a:t>, 4-Cell Battery (Integrated) / 86 </a:t>
                      </a:r>
                      <a:r>
                        <a:rPr lang="en-US" sz="800" b="0" i="0" u="none" strike="noStrike" err="1">
                          <a:solidFill>
                            <a:schemeClr val="tx1"/>
                          </a:solidFill>
                          <a:effectLst/>
                          <a:latin typeface="Arial"/>
                          <a:cs typeface="Arial"/>
                        </a:rPr>
                        <a:t>WHr</a:t>
                      </a:r>
                      <a:r>
                        <a:rPr lang="en-US" sz="800" b="0" i="0" u="none" strike="noStrike">
                          <a:solidFill>
                            <a:schemeClr val="tx1"/>
                          </a:solidFill>
                          <a:effectLst/>
                          <a:latin typeface="Arial"/>
                          <a:cs typeface="Arial"/>
                        </a:rPr>
                        <a:t>, 4-Cell Battery (Integrated) on RTX 3060</a:t>
                      </a:r>
                    </a:p>
                  </a:txBody>
                  <a:tcPr marL="5639" marR="5639" marT="5639"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a:solidFill>
                            <a:schemeClr val="tx1"/>
                          </a:solidFill>
                          <a:effectLst/>
                          <a:latin typeface="Arial"/>
                          <a:cs typeface="Arial"/>
                        </a:rPr>
                        <a:t>56 </a:t>
                      </a:r>
                      <a:r>
                        <a:rPr lang="en-US" sz="800" b="0" i="0" u="none" strike="noStrike" err="1">
                          <a:solidFill>
                            <a:schemeClr val="tx1"/>
                          </a:solidFill>
                          <a:effectLst/>
                          <a:latin typeface="Arial"/>
                          <a:cs typeface="Arial"/>
                        </a:rPr>
                        <a:t>WHr</a:t>
                      </a:r>
                      <a:r>
                        <a:rPr lang="en-US" sz="800" b="0" i="0" u="none" strike="noStrike">
                          <a:solidFill>
                            <a:schemeClr val="tx1"/>
                          </a:solidFill>
                          <a:effectLst/>
                          <a:latin typeface="Arial"/>
                          <a:cs typeface="Arial"/>
                        </a:rPr>
                        <a:t>, 4-Cell Battery (Integrated) / 86 </a:t>
                      </a:r>
                      <a:r>
                        <a:rPr lang="en-US" sz="800" b="0" i="0" u="none" strike="noStrike" err="1">
                          <a:solidFill>
                            <a:schemeClr val="tx1"/>
                          </a:solidFill>
                          <a:effectLst/>
                          <a:latin typeface="Arial"/>
                          <a:cs typeface="Arial"/>
                        </a:rPr>
                        <a:t>WHr</a:t>
                      </a:r>
                      <a:r>
                        <a:rPr lang="en-US" sz="800" b="0" i="0" u="none" strike="noStrike">
                          <a:solidFill>
                            <a:schemeClr val="tx1"/>
                          </a:solidFill>
                          <a:effectLst/>
                          <a:latin typeface="Arial"/>
                          <a:cs typeface="Arial"/>
                        </a:rPr>
                        <a:t>, 4-Cell Battery (Integrated) on RTX 3060</a:t>
                      </a:r>
                    </a:p>
                  </a:txBody>
                  <a:tcPr marL="5639" marR="5639" marT="5639"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a:solidFill>
                            <a:schemeClr val="tx1"/>
                          </a:solidFill>
                          <a:effectLst/>
                          <a:latin typeface="Arial"/>
                          <a:cs typeface="Arial"/>
                        </a:rPr>
                        <a:t>56 </a:t>
                      </a:r>
                      <a:r>
                        <a:rPr lang="en-US" sz="800" b="0" i="0" u="none" strike="noStrike" err="1">
                          <a:solidFill>
                            <a:schemeClr val="tx1"/>
                          </a:solidFill>
                          <a:effectLst/>
                          <a:latin typeface="Arial"/>
                          <a:cs typeface="Arial"/>
                        </a:rPr>
                        <a:t>WHr</a:t>
                      </a:r>
                      <a:r>
                        <a:rPr lang="en-US" sz="800" b="0" i="0" u="none" strike="noStrike">
                          <a:solidFill>
                            <a:schemeClr val="tx1"/>
                          </a:solidFill>
                          <a:effectLst/>
                          <a:latin typeface="Arial"/>
                          <a:cs typeface="Arial"/>
                        </a:rPr>
                        <a:t>, 4-Cell Battery (Integrated) / 86 </a:t>
                      </a:r>
                      <a:r>
                        <a:rPr lang="en-US" sz="800" b="0" i="0" u="none" strike="noStrike" err="1">
                          <a:solidFill>
                            <a:schemeClr val="tx1"/>
                          </a:solidFill>
                          <a:effectLst/>
                          <a:latin typeface="Arial"/>
                          <a:cs typeface="Arial"/>
                        </a:rPr>
                        <a:t>WHr</a:t>
                      </a:r>
                      <a:r>
                        <a:rPr lang="en-US" sz="800" b="0" i="0" u="none" strike="noStrike">
                          <a:solidFill>
                            <a:schemeClr val="tx1"/>
                          </a:solidFill>
                          <a:effectLst/>
                          <a:latin typeface="Arial"/>
                          <a:cs typeface="Arial"/>
                        </a:rPr>
                        <a:t>, 4-Cell Battery (Integrated) on RTX 3060</a:t>
                      </a:r>
                    </a:p>
                  </a:txBody>
                  <a:tcPr marL="5639" marR="5639" marT="5639"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val="2483334465"/>
                  </a:ext>
                </a:extLst>
              </a:tr>
              <a:tr h="615239">
                <a:tc>
                  <a:txBody>
                    <a:bodyPr/>
                    <a:lstStyle/>
                    <a:p>
                      <a:r>
                        <a:rPr lang="en-US" sz="800">
                          <a:solidFill>
                            <a:srgbClr val="444444"/>
                          </a:solidFill>
                          <a:latin typeface="+mn-lt"/>
                        </a:rPr>
                        <a:t>Keyboard / touchpad</a:t>
                      </a:r>
                    </a:p>
                  </a:txBody>
                  <a:tcPr marL="6096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algn="l" rtl="0" fontAlgn="ctr"/>
                      <a:r>
                        <a:rPr lang="en-US" sz="800" b="0" u="none" strike="noStrike">
                          <a:solidFill>
                            <a:schemeClr val="tx1"/>
                          </a:solidFill>
                          <a:effectLst/>
                          <a:latin typeface="Arial"/>
                          <a:cs typeface="Arial"/>
                        </a:rPr>
                        <a:t>Orange backlit full-size, spill-resistant WASD keyboard with numeric keypad with Game Shift key at F9 (US English only)</a:t>
                      </a:r>
                    </a:p>
                    <a:p>
                      <a:pPr marL="91440" algn="l" rtl="0" fontAlgn="ctr"/>
                      <a:r>
                        <a:rPr lang="en-US" sz="800" b="0" u="none" strike="noStrike">
                          <a:solidFill>
                            <a:schemeClr val="tx1"/>
                          </a:solidFill>
                          <a:effectLst/>
                          <a:latin typeface="Arial"/>
                          <a:cs typeface="Arial"/>
                        </a:rPr>
                        <a:t>Optional 4-zone RGB backlit full-size, spill-resistant WASD keyboard with numeric keypad with Game Shift key at F9 (US English only)</a:t>
                      </a:r>
                    </a:p>
                  </a:txBody>
                  <a:tcPr marL="5639" marR="5639" marT="5639"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algn="l" rtl="0" fontAlgn="ctr"/>
                      <a:r>
                        <a:rPr lang="en-US" sz="800" b="0" u="none" strike="noStrike">
                          <a:solidFill>
                            <a:schemeClr val="tx1"/>
                          </a:solidFill>
                          <a:effectLst/>
                          <a:latin typeface="Arial"/>
                          <a:cs typeface="Arial"/>
                        </a:rPr>
                        <a:t>Orange backlit full-size, spill-resistant WASD keyboard with numeric keypad with Game Shift key at F9 (US English only)</a:t>
                      </a:r>
                    </a:p>
                    <a:p>
                      <a:pPr marL="91440" algn="l" rtl="0" fontAlgn="ctr"/>
                      <a:r>
                        <a:rPr lang="en-US" sz="800" b="0" u="none" strike="noStrike">
                          <a:solidFill>
                            <a:schemeClr val="tx1"/>
                          </a:solidFill>
                          <a:effectLst/>
                          <a:latin typeface="Arial"/>
                          <a:cs typeface="Arial"/>
                        </a:rPr>
                        <a:t>Optional 4-zone RGB backlit full-size, spill-resistant WASD keyboard with numeric keypad with Game Shift key at F9 (US English only)</a:t>
                      </a:r>
                    </a:p>
                  </a:txBody>
                  <a:tcPr marL="5639" marR="5639" marT="5639"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algn="l" rtl="0" fontAlgn="ctr"/>
                      <a:r>
                        <a:rPr lang="en-US" sz="800" b="0" u="none" strike="noStrike">
                          <a:solidFill>
                            <a:schemeClr val="tx1"/>
                          </a:solidFill>
                          <a:effectLst/>
                          <a:latin typeface="Arial"/>
                          <a:cs typeface="Arial"/>
                        </a:rPr>
                        <a:t>Orange backlit full-size, spill-resistant WASD keyboard with numeric keypad with Game Shift key at F9 (US English only)</a:t>
                      </a:r>
                    </a:p>
                    <a:p>
                      <a:pPr marL="91440" algn="l" rtl="0" fontAlgn="ctr"/>
                      <a:r>
                        <a:rPr lang="en-US" sz="800" b="0" u="none" strike="noStrike">
                          <a:solidFill>
                            <a:schemeClr val="tx1"/>
                          </a:solidFill>
                          <a:effectLst/>
                          <a:latin typeface="Arial"/>
                          <a:cs typeface="Arial"/>
                        </a:rPr>
                        <a:t>Optional 4-zone RGB backlit full-size, spill-resistant WASD keyboard with numeric keypad with Game Shift key at F9 (US English only)</a:t>
                      </a:r>
                    </a:p>
                  </a:txBody>
                  <a:tcPr marL="5639" marR="5639" marT="5639"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5970281"/>
                  </a:ext>
                </a:extLst>
              </a:tr>
              <a:tr h="243840">
                <a:tc>
                  <a:txBody>
                    <a:bodyPr/>
                    <a:lstStyle/>
                    <a:p>
                      <a:r>
                        <a:rPr lang="en-US" sz="800">
                          <a:solidFill>
                            <a:srgbClr val="444444"/>
                          </a:solidFill>
                          <a:latin typeface="+mn-lt"/>
                        </a:rPr>
                        <a:t>Optical drive</a:t>
                      </a:r>
                    </a:p>
                  </a:txBody>
                  <a:tcPr marL="6096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solidFill>
                        </a:rPr>
                        <a:t>n/a</a:t>
                      </a:r>
                    </a:p>
                  </a:txBody>
                  <a:tcPr marL="121920" marR="121920" marT="60960" marB="6096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solidFill>
                        </a:rPr>
                        <a:t>n/a</a:t>
                      </a:r>
                    </a:p>
                  </a:txBody>
                  <a:tcPr marL="121920" marR="121920" marT="60960" marB="6096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solidFill>
                        </a:rPr>
                        <a:t>n/a</a:t>
                      </a:r>
                    </a:p>
                  </a:txBody>
                  <a:tcPr marL="121920" marR="121920" marT="60960" marB="6096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val="3264543414"/>
                  </a:ext>
                </a:extLst>
              </a:tr>
              <a:tr h="340980">
                <a:tc>
                  <a:txBody>
                    <a:bodyPr/>
                    <a:lstStyle/>
                    <a:p>
                      <a:r>
                        <a:rPr lang="en-US" sz="800">
                          <a:solidFill>
                            <a:srgbClr val="444444"/>
                          </a:solidFill>
                          <a:latin typeface="+mn-lt"/>
                        </a:rPr>
                        <a:t>Camera/ FPR</a:t>
                      </a:r>
                    </a:p>
                  </a:txBody>
                  <a:tcPr marL="6096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algn="l" rtl="0" fontAlgn="ctr"/>
                      <a:r>
                        <a:rPr kumimoji="0" lang="en-US" sz="800" b="0" i="0" u="none" strike="noStrike" kern="1400" cap="none" spc="0" normalizeH="0" baseline="0" noProof="0">
                          <a:ln>
                            <a:noFill/>
                          </a:ln>
                          <a:solidFill>
                            <a:schemeClr val="tx1"/>
                          </a:solidFill>
                          <a:effectLst/>
                          <a:uLnTx/>
                          <a:uFillTx/>
                          <a:latin typeface="Arial"/>
                          <a:ea typeface="+mn-ea"/>
                          <a:cs typeface="Arial"/>
                        </a:rPr>
                        <a:t>Integrated Widescreen HD (720p) Webcam with Dual Array Digital Microphone</a:t>
                      </a:r>
                      <a:r>
                        <a:rPr lang="en-US" sz="800" b="0" i="0" u="none" strike="noStrike" kern="1400" cap="none" spc="0" normalizeH="0" baseline="0" noProof="0">
                          <a:ln>
                            <a:noFill/>
                          </a:ln>
                          <a:solidFill>
                            <a:schemeClr val="tx1"/>
                          </a:solidFill>
                          <a:effectLst/>
                          <a:uLnTx/>
                          <a:uFillTx/>
                          <a:latin typeface="Arial"/>
                          <a:ea typeface="+mn-ea"/>
                          <a:cs typeface="Arial"/>
                        </a:rPr>
                        <a:t> </a:t>
                      </a:r>
                      <a:endParaRPr kumimoji="0" lang="en-US" sz="800" b="0" i="0" u="none" strike="noStrike" kern="14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marL="5639" marR="5639" marT="5639"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algn="l" rtl="0" fontAlgn="ctr"/>
                      <a:r>
                        <a:rPr kumimoji="0" lang="en-US" sz="800" b="0" i="0" u="none" strike="noStrike" kern="1400" cap="none" spc="0" normalizeH="0" baseline="0" noProof="0">
                          <a:ln>
                            <a:noFill/>
                          </a:ln>
                          <a:solidFill>
                            <a:schemeClr val="tx1"/>
                          </a:solidFill>
                          <a:effectLst/>
                          <a:uLnTx/>
                          <a:uFillTx/>
                          <a:latin typeface="Arial"/>
                          <a:ea typeface="+mn-ea"/>
                          <a:cs typeface="Arial"/>
                        </a:rPr>
                        <a:t>Integrated Widescreen HD (720p) Webcam with Dual Array Digital Microphone</a:t>
                      </a:r>
                      <a:r>
                        <a:rPr lang="en-US" sz="800" b="0" i="0" u="none" strike="noStrike" kern="1400" cap="none" spc="0" normalizeH="0" baseline="0" noProof="0">
                          <a:ln>
                            <a:noFill/>
                          </a:ln>
                          <a:solidFill>
                            <a:schemeClr val="tx1"/>
                          </a:solidFill>
                          <a:effectLst/>
                          <a:uLnTx/>
                          <a:uFillTx/>
                          <a:latin typeface="Arial"/>
                          <a:ea typeface="+mn-ea"/>
                          <a:cs typeface="Arial"/>
                        </a:rPr>
                        <a:t> </a:t>
                      </a:r>
                      <a:endParaRPr kumimoji="0" lang="en-US" sz="800" b="0" i="0" u="none" strike="noStrike" kern="14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marL="5639" marR="5639" marT="5639"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algn="l" rtl="0" fontAlgn="ctr"/>
                      <a:r>
                        <a:rPr kumimoji="0" lang="en-US" sz="800" b="0" i="0" u="none" strike="noStrike" kern="1400" cap="none" spc="0" normalizeH="0" baseline="0" noProof="0">
                          <a:ln>
                            <a:noFill/>
                          </a:ln>
                          <a:solidFill>
                            <a:schemeClr val="tx1"/>
                          </a:solidFill>
                          <a:effectLst/>
                          <a:uLnTx/>
                          <a:uFillTx/>
                          <a:latin typeface="Arial"/>
                          <a:ea typeface="+mn-ea"/>
                          <a:cs typeface="Arial"/>
                        </a:rPr>
                        <a:t>Integrated Widescreen HD (720p) Webcam with Dual Array Digital Microphone</a:t>
                      </a:r>
                      <a:r>
                        <a:rPr lang="en-US" sz="800" b="0" i="0" u="none" strike="noStrike" kern="1400" cap="none" spc="0" normalizeH="0" baseline="0" noProof="0">
                          <a:ln>
                            <a:noFill/>
                          </a:ln>
                          <a:solidFill>
                            <a:schemeClr val="tx1"/>
                          </a:solidFill>
                          <a:effectLst/>
                          <a:uLnTx/>
                          <a:uFillTx/>
                          <a:latin typeface="Arial"/>
                          <a:ea typeface="+mn-ea"/>
                          <a:cs typeface="Arial"/>
                        </a:rPr>
                        <a:t> </a:t>
                      </a:r>
                      <a:endParaRPr kumimoji="0" lang="en-US" sz="800" b="0" i="0" u="none" strike="noStrike" kern="14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marL="5639" marR="5639" marT="5639"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2111324"/>
                  </a:ext>
                </a:extLst>
              </a:tr>
              <a:tr h="980999">
                <a:tc>
                  <a:txBody>
                    <a:bodyPr/>
                    <a:lstStyle/>
                    <a:p>
                      <a:r>
                        <a:rPr lang="en-US" sz="800">
                          <a:solidFill>
                            <a:srgbClr val="444444"/>
                          </a:solidFill>
                          <a:latin typeface="+mn-lt"/>
                        </a:rPr>
                        <a:t>Ports</a:t>
                      </a:r>
                    </a:p>
                  </a:txBody>
                  <a:tcPr marL="6096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kern="1200">
                          <a:solidFill>
                            <a:schemeClr val="tx1"/>
                          </a:solidFill>
                          <a:effectLst/>
                          <a:latin typeface="Arial"/>
                          <a:ea typeface="+mn-ea"/>
                          <a:cs typeface="Arial"/>
                        </a:rPr>
                        <a:t>(1) HDMI 2.0, (1) SuperSpeed USB 3.2 Gen 1, (1) SuperSpeed USB 2.0 with </a:t>
                      </a:r>
                      <a:r>
                        <a:rPr lang="en-US" sz="800" b="0" i="0" u="none" strike="noStrike" kern="1200" err="1">
                          <a:solidFill>
                            <a:schemeClr val="tx1"/>
                          </a:solidFill>
                          <a:effectLst/>
                          <a:latin typeface="Arial"/>
                          <a:ea typeface="+mn-ea"/>
                          <a:cs typeface="Arial"/>
                        </a:rPr>
                        <a:t>PowerShare</a:t>
                      </a:r>
                      <a:r>
                        <a:rPr lang="en-US" sz="800" b="0" i="0" u="none" strike="noStrike" kern="1200">
                          <a:solidFill>
                            <a:schemeClr val="tx1"/>
                          </a:solidFill>
                          <a:effectLst/>
                          <a:latin typeface="Arial"/>
                          <a:ea typeface="+mn-ea"/>
                          <a:cs typeface="Arial"/>
                        </a:rPr>
                        <a:t>, (1) SuperSpeed USB 2.0, (1) RJ45, Headphone/Mic </a:t>
                      </a:r>
                      <a:endParaRPr lang="en-US" sz="800" b="0" i="0" u="none" strike="noStrike" kern="1200">
                        <a:solidFill>
                          <a:schemeClr val="tx1"/>
                        </a:solidFill>
                        <a:effectLst/>
                        <a:latin typeface="Arial" panose="020B0604020202020204" pitchFamily="34" charset="0"/>
                        <a:ea typeface="+mn-ea"/>
                        <a:cs typeface="Arial" panose="020B0604020202020204" pitchFamily="34" charset="0"/>
                      </a:endParaRPr>
                    </a:p>
                    <a:p>
                      <a:pPr marL="91440" algn="l" defTabSz="914400" rtl="0" eaLnBrk="1" fontAlgn="ctr" latinLnBrk="0" hangingPunct="1"/>
                      <a:r>
                        <a:rPr lang="en-US" sz="800" b="0" i="0" u="none" strike="noStrike" kern="1200">
                          <a:solidFill>
                            <a:schemeClr val="tx1"/>
                          </a:solidFill>
                          <a:effectLst/>
                          <a:latin typeface="Arial"/>
                          <a:ea typeface="+mn-ea"/>
                          <a:cs typeface="Arial"/>
                        </a:rPr>
                        <a:t>Only on GN20-P: (1) USB-C DisplayPort Alt-Mode only; Only on RTX 3060: (2) SuperSpeed USB 3.2 Gen 1, (1) SuperSpeed USB 2.0 with </a:t>
                      </a:r>
                      <a:r>
                        <a:rPr lang="en-US" sz="800" b="0" i="0" u="none" strike="noStrike" kern="1200" err="1">
                          <a:solidFill>
                            <a:schemeClr val="tx1"/>
                          </a:solidFill>
                          <a:effectLst/>
                          <a:latin typeface="Arial"/>
                          <a:ea typeface="+mn-ea"/>
                          <a:cs typeface="Arial"/>
                        </a:rPr>
                        <a:t>PowerShare</a:t>
                      </a:r>
                      <a:r>
                        <a:rPr lang="en-US" sz="800" b="0" i="0" u="none" strike="noStrike" kern="1200">
                          <a:solidFill>
                            <a:schemeClr val="tx1"/>
                          </a:solidFill>
                          <a:effectLst/>
                          <a:latin typeface="Arial"/>
                          <a:ea typeface="+mn-ea"/>
                          <a:cs typeface="Arial"/>
                        </a:rPr>
                        <a:t>, (1) Thunderbolt™ 3 Port (USB 3.1 Gen 2 Type-C™ with support for 40 Gbps Thunderbolt and DisplayPort); (1) RJ-45 Killer Networks E2500V2 Gigabit Ethernet Port</a:t>
                      </a:r>
                    </a:p>
                  </a:txBody>
                  <a:tcPr marL="5639" marR="5639" marT="5639"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kern="1200">
                          <a:solidFill>
                            <a:schemeClr val="tx1"/>
                          </a:solidFill>
                          <a:effectLst/>
                          <a:latin typeface="Arial"/>
                          <a:ea typeface="+mn-ea"/>
                          <a:cs typeface="Arial"/>
                        </a:rPr>
                        <a:t>(1) HDMI 2.0, (1) SuperSpeed USB 3.2 Gen 1, (1) SuperSpeed USB 2.0 with </a:t>
                      </a:r>
                      <a:r>
                        <a:rPr lang="en-US" sz="800" b="0" i="0" u="none" strike="noStrike" kern="1200" err="1">
                          <a:solidFill>
                            <a:schemeClr val="tx1"/>
                          </a:solidFill>
                          <a:effectLst/>
                          <a:latin typeface="Arial"/>
                          <a:ea typeface="+mn-ea"/>
                          <a:cs typeface="Arial"/>
                        </a:rPr>
                        <a:t>PowerShare</a:t>
                      </a:r>
                      <a:r>
                        <a:rPr lang="en-US" sz="800" b="0" i="0" u="none" strike="noStrike" kern="1200">
                          <a:solidFill>
                            <a:schemeClr val="tx1"/>
                          </a:solidFill>
                          <a:effectLst/>
                          <a:latin typeface="Arial"/>
                          <a:ea typeface="+mn-ea"/>
                          <a:cs typeface="Arial"/>
                        </a:rPr>
                        <a:t>, (1) SuperSpeed USB 2.0, (1) RJ45, Headphone/Mic </a:t>
                      </a:r>
                      <a:endParaRPr lang="en-US" sz="800" b="0" i="0" u="none" strike="noStrike" kern="1200">
                        <a:solidFill>
                          <a:schemeClr val="tx1"/>
                        </a:solidFill>
                        <a:effectLst/>
                        <a:latin typeface="Arial" panose="020B0604020202020204" pitchFamily="34" charset="0"/>
                        <a:ea typeface="+mn-ea"/>
                        <a:cs typeface="Arial" panose="020B0604020202020204" pitchFamily="34" charset="0"/>
                      </a:endParaRPr>
                    </a:p>
                    <a:p>
                      <a:pPr marL="91440" algn="l" defTabSz="914400" rtl="0" eaLnBrk="1" fontAlgn="ctr" latinLnBrk="0" hangingPunct="1"/>
                      <a:r>
                        <a:rPr lang="en-US" sz="800" b="0" i="0" u="none" strike="noStrike" kern="1200">
                          <a:solidFill>
                            <a:schemeClr val="tx1"/>
                          </a:solidFill>
                          <a:effectLst/>
                          <a:latin typeface="Arial"/>
                          <a:ea typeface="+mn-ea"/>
                          <a:cs typeface="Arial"/>
                        </a:rPr>
                        <a:t>Only on GN20-P: (1) USB-C DisplayPort Alt-Mode only; Only on RTX 3060: (2) SuperSpeed USB 3.2 Gen 1, (1) SuperSpeed USB 2.0 with </a:t>
                      </a:r>
                      <a:r>
                        <a:rPr lang="en-US" sz="800" b="0" i="0" u="none" strike="noStrike" kern="1200" err="1">
                          <a:solidFill>
                            <a:schemeClr val="tx1"/>
                          </a:solidFill>
                          <a:effectLst/>
                          <a:latin typeface="Arial"/>
                          <a:ea typeface="+mn-ea"/>
                          <a:cs typeface="Arial"/>
                        </a:rPr>
                        <a:t>PowerShare</a:t>
                      </a:r>
                      <a:r>
                        <a:rPr lang="en-US" sz="800" b="0" i="0" u="none" strike="noStrike" kern="1200">
                          <a:solidFill>
                            <a:schemeClr val="tx1"/>
                          </a:solidFill>
                          <a:effectLst/>
                          <a:latin typeface="Arial"/>
                          <a:ea typeface="+mn-ea"/>
                          <a:cs typeface="Arial"/>
                        </a:rPr>
                        <a:t>, (1) Thunderbolt™ 3 Port (USB 3.1 Gen 2 Type-C™ with support for 40 Gbps Thunderbolt and DisplayPort); (1) RJ-45 Killer Networks E2500V2 Gigabit Ethernet Port</a:t>
                      </a:r>
                    </a:p>
                  </a:txBody>
                  <a:tcPr marL="5639" marR="5639" marT="5639"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kern="1200">
                          <a:solidFill>
                            <a:schemeClr val="tx1"/>
                          </a:solidFill>
                          <a:effectLst/>
                          <a:latin typeface="Arial"/>
                          <a:ea typeface="+mn-ea"/>
                          <a:cs typeface="Arial"/>
                        </a:rPr>
                        <a:t>(1) HDMI 2.0, (1) SuperSpeed USB 3.2 Gen 1, (1) SuperSpeed USB 2.0 with </a:t>
                      </a:r>
                      <a:r>
                        <a:rPr lang="en-US" sz="800" b="0" i="0" u="none" strike="noStrike" kern="1200" err="1">
                          <a:solidFill>
                            <a:schemeClr val="tx1"/>
                          </a:solidFill>
                          <a:effectLst/>
                          <a:latin typeface="Arial"/>
                          <a:ea typeface="+mn-ea"/>
                          <a:cs typeface="Arial"/>
                        </a:rPr>
                        <a:t>PowerShare</a:t>
                      </a:r>
                      <a:r>
                        <a:rPr lang="en-US" sz="800" b="0" i="0" u="none" strike="noStrike" kern="1200">
                          <a:solidFill>
                            <a:schemeClr val="tx1"/>
                          </a:solidFill>
                          <a:effectLst/>
                          <a:latin typeface="Arial"/>
                          <a:ea typeface="+mn-ea"/>
                          <a:cs typeface="Arial"/>
                        </a:rPr>
                        <a:t>, (1) SuperSpeed USB 2.0, (1) RJ45, Headphone/Mic </a:t>
                      </a:r>
                      <a:endParaRPr lang="en-US" sz="800" b="0" i="0" u="none" strike="noStrike" kern="1200">
                        <a:solidFill>
                          <a:schemeClr val="tx1"/>
                        </a:solidFill>
                        <a:effectLst/>
                        <a:latin typeface="Arial" panose="020B0604020202020204" pitchFamily="34" charset="0"/>
                        <a:ea typeface="+mn-ea"/>
                        <a:cs typeface="Arial" panose="020B0604020202020204" pitchFamily="34" charset="0"/>
                      </a:endParaRPr>
                    </a:p>
                    <a:p>
                      <a:pPr marL="91440" algn="l" defTabSz="914400" rtl="0" eaLnBrk="1" fontAlgn="ctr" latinLnBrk="0" hangingPunct="1"/>
                      <a:r>
                        <a:rPr lang="en-US" sz="800" b="0" i="0" u="none" strike="noStrike" kern="1200">
                          <a:solidFill>
                            <a:schemeClr val="tx1"/>
                          </a:solidFill>
                          <a:effectLst/>
                          <a:latin typeface="Arial"/>
                          <a:ea typeface="+mn-ea"/>
                          <a:cs typeface="Arial"/>
                        </a:rPr>
                        <a:t>Only on GN20-P: (1) USB-C DisplayPort Alt-Mode only; Only on RTX 3060: (2) SuperSpeed USB 3.2 Gen 1, (1) SuperSpeed USB 2.0 with </a:t>
                      </a:r>
                      <a:r>
                        <a:rPr lang="en-US" sz="800" b="0" i="0" u="none" strike="noStrike" kern="1200" err="1">
                          <a:solidFill>
                            <a:schemeClr val="tx1"/>
                          </a:solidFill>
                          <a:effectLst/>
                          <a:latin typeface="Arial"/>
                          <a:ea typeface="+mn-ea"/>
                          <a:cs typeface="Arial"/>
                        </a:rPr>
                        <a:t>PowerShare</a:t>
                      </a:r>
                      <a:r>
                        <a:rPr lang="en-US" sz="800" b="0" i="0" u="none" strike="noStrike" kern="1200">
                          <a:solidFill>
                            <a:schemeClr val="tx1"/>
                          </a:solidFill>
                          <a:effectLst/>
                          <a:latin typeface="Arial"/>
                          <a:ea typeface="+mn-ea"/>
                          <a:cs typeface="Arial"/>
                        </a:rPr>
                        <a:t>, (1) Thunderbolt™ 3 Port (USB 3.1 Gen 2 Type-C™ with support for 40 Gbps Thunderbolt and DisplayPort); (1) RJ-45 Killer Networks E2500V2 Gigabit Ethernet Port</a:t>
                      </a:r>
                    </a:p>
                  </a:txBody>
                  <a:tcPr marL="5639" marR="5639" marT="5639"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val="950647456"/>
                  </a:ext>
                </a:extLst>
              </a:tr>
              <a:tr h="243840">
                <a:tc>
                  <a:txBody>
                    <a:bodyPr/>
                    <a:lstStyle/>
                    <a:p>
                      <a:r>
                        <a:rPr lang="en-US" sz="800">
                          <a:solidFill>
                            <a:srgbClr val="444444"/>
                          </a:solidFill>
                          <a:latin typeface="+mn-lt"/>
                        </a:rPr>
                        <a:t>Construction</a:t>
                      </a:r>
                    </a:p>
                  </a:txBody>
                  <a:tcPr marL="6096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algn="l" rtl="0" fontAlgn="ctr"/>
                      <a:r>
                        <a:rPr lang="en-US" sz="800" b="0" i="0" u="none" strike="noStrike">
                          <a:solidFill>
                            <a:schemeClr val="tx1"/>
                          </a:solidFill>
                          <a:effectLst/>
                          <a:latin typeface="Arial"/>
                          <a:cs typeface="Arial"/>
                        </a:rPr>
                        <a:t>Plastic</a:t>
                      </a:r>
                    </a:p>
                  </a:txBody>
                  <a:tcPr marL="5639" marR="5639" marT="5639"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algn="l" rtl="0" fontAlgn="ctr"/>
                      <a:r>
                        <a:rPr lang="en-US" sz="800" b="0" i="0" u="none" strike="noStrike">
                          <a:solidFill>
                            <a:schemeClr val="tx1"/>
                          </a:solidFill>
                          <a:effectLst/>
                          <a:latin typeface="Arial"/>
                          <a:cs typeface="Arial"/>
                        </a:rPr>
                        <a:t>Plastic</a:t>
                      </a:r>
                    </a:p>
                  </a:txBody>
                  <a:tcPr marL="5639" marR="5639" marT="5639"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algn="l" rtl="0" fontAlgn="ctr"/>
                      <a:r>
                        <a:rPr lang="en-US" sz="800" b="0" i="0" u="none" strike="noStrike">
                          <a:solidFill>
                            <a:schemeClr val="tx1"/>
                          </a:solidFill>
                          <a:effectLst/>
                          <a:latin typeface="Arial"/>
                          <a:cs typeface="Arial"/>
                        </a:rPr>
                        <a:t>Plastic</a:t>
                      </a:r>
                    </a:p>
                  </a:txBody>
                  <a:tcPr marL="5639" marR="5639" marT="5639"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3742724"/>
                  </a:ext>
                </a:extLst>
              </a:tr>
              <a:tr h="325120">
                <a:tc>
                  <a:txBody>
                    <a:bodyPr/>
                    <a:lstStyle/>
                    <a:p>
                      <a:r>
                        <a:rPr lang="en-US" sz="800">
                          <a:solidFill>
                            <a:srgbClr val="444444"/>
                          </a:solidFill>
                          <a:latin typeface="+mn-lt"/>
                        </a:rPr>
                        <a:t>Dimensions</a:t>
                      </a:r>
                    </a:p>
                    <a:p>
                      <a:r>
                        <a:rPr lang="en-US" sz="500">
                          <a:solidFill>
                            <a:srgbClr val="444444"/>
                          </a:solidFill>
                          <a:latin typeface="+mn-lt"/>
                        </a:rPr>
                        <a:t>(H x W x D)</a:t>
                      </a:r>
                    </a:p>
                  </a:txBody>
                  <a:tcPr marL="6096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kern="1200">
                          <a:solidFill>
                            <a:schemeClr val="tx1"/>
                          </a:solidFill>
                          <a:effectLst/>
                          <a:latin typeface="Arial"/>
                          <a:ea typeface="+mn-ea"/>
                          <a:cs typeface="Arial"/>
                        </a:rPr>
                        <a:t>21.2 x 357.3 x 272.8mm / 0.83 x 14.1 x 10.7 inches</a:t>
                      </a:r>
                    </a:p>
                  </a:txBody>
                  <a:tcPr marL="5639" marR="5639" marT="5639"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kern="1200">
                          <a:solidFill>
                            <a:schemeClr val="tx1"/>
                          </a:solidFill>
                          <a:effectLst/>
                          <a:latin typeface="Arial"/>
                          <a:ea typeface="+mn-ea"/>
                          <a:cs typeface="Arial"/>
                        </a:rPr>
                        <a:t>21.2 x 357.3 x 272.8mm / 0.83 x 14.1 x 10.7 inches</a:t>
                      </a:r>
                    </a:p>
                  </a:txBody>
                  <a:tcPr marL="5639" marR="5639" marT="5639"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kern="1200">
                          <a:solidFill>
                            <a:schemeClr val="tx1"/>
                          </a:solidFill>
                          <a:effectLst/>
                          <a:latin typeface="Arial"/>
                          <a:ea typeface="+mn-ea"/>
                          <a:cs typeface="Arial"/>
                        </a:rPr>
                        <a:t>21.2 x 357.3 x 272.8mm / 0.83 x 14.1 x 10.7 inches</a:t>
                      </a:r>
                    </a:p>
                  </a:txBody>
                  <a:tcPr marL="5639" marR="5639" marT="5639"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val="961714912"/>
                  </a:ext>
                </a:extLst>
              </a:tr>
              <a:tr h="243840">
                <a:tc>
                  <a:txBody>
                    <a:bodyPr/>
                    <a:lstStyle/>
                    <a:p>
                      <a:r>
                        <a:rPr lang="en-US" sz="800">
                          <a:solidFill>
                            <a:srgbClr val="444444"/>
                          </a:solidFill>
                          <a:latin typeface="+mn-lt"/>
                        </a:rPr>
                        <a:t>Starting at weight*</a:t>
                      </a:r>
                    </a:p>
                  </a:txBody>
                  <a:tcPr marL="6096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algn="l" rtl="0" fontAlgn="ctr"/>
                      <a:r>
                        <a:rPr lang="en-US" sz="800" b="0" i="0" u="none" strike="noStrike">
                          <a:solidFill>
                            <a:schemeClr val="tx1"/>
                          </a:solidFill>
                          <a:effectLst/>
                          <a:latin typeface="Arial"/>
                          <a:cs typeface="Arial"/>
                        </a:rPr>
                        <a:t>5.39 </a:t>
                      </a:r>
                      <a:r>
                        <a:rPr lang="en-US" sz="800" b="0" i="0" u="none" strike="noStrike" err="1">
                          <a:solidFill>
                            <a:schemeClr val="tx1"/>
                          </a:solidFill>
                          <a:effectLst/>
                          <a:latin typeface="Arial"/>
                          <a:cs typeface="Arial"/>
                        </a:rPr>
                        <a:t>lb</a:t>
                      </a:r>
                      <a:r>
                        <a:rPr lang="en-US" sz="800" b="0" i="0" u="none" strike="noStrike">
                          <a:solidFill>
                            <a:schemeClr val="tx1"/>
                          </a:solidFill>
                          <a:effectLst/>
                          <a:latin typeface="Arial"/>
                          <a:cs typeface="Arial"/>
                        </a:rPr>
                        <a:t> (2.4449kg) </a:t>
                      </a:r>
                    </a:p>
                  </a:txBody>
                  <a:tcPr marL="5639" marR="5639" marT="5639"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algn="l" rtl="0" fontAlgn="ctr"/>
                      <a:r>
                        <a:rPr lang="en-US" sz="800" b="0" i="0" u="none" strike="noStrike">
                          <a:solidFill>
                            <a:schemeClr val="tx1"/>
                          </a:solidFill>
                          <a:effectLst/>
                          <a:latin typeface="Arial"/>
                          <a:cs typeface="Arial"/>
                        </a:rPr>
                        <a:t>TBD</a:t>
                      </a:r>
                    </a:p>
                  </a:txBody>
                  <a:tcPr marL="5639" marR="5639" marT="5639"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91440" algn="l" rtl="0" fontAlgn="ctr"/>
                      <a:r>
                        <a:rPr lang="en-US" sz="800" b="0" i="0" u="none" strike="noStrike">
                          <a:solidFill>
                            <a:schemeClr val="tx1"/>
                          </a:solidFill>
                          <a:effectLst/>
                          <a:latin typeface="Arial"/>
                          <a:cs typeface="Arial"/>
                        </a:rPr>
                        <a:t>TBD</a:t>
                      </a:r>
                    </a:p>
                  </a:txBody>
                  <a:tcPr marL="5639" marR="5639" marT="5639"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808314294"/>
                  </a:ext>
                </a:extLst>
              </a:tr>
            </a:tbl>
          </a:graphicData>
        </a:graphic>
      </p:graphicFrame>
      <p:sp>
        <p:nvSpPr>
          <p:cNvPr id="4" name="Isosceles Triangle 3">
            <a:extLst>
              <a:ext uri="{FF2B5EF4-FFF2-40B4-BE49-F238E27FC236}">
                <a16:creationId xmlns:a16="http://schemas.microsoft.com/office/drawing/2014/main" id="{B0E947D1-4299-4FC9-AB10-FE49D93E5F17}"/>
              </a:ext>
            </a:extLst>
          </p:cNvPr>
          <p:cNvSpPr/>
          <p:nvPr/>
        </p:nvSpPr>
        <p:spPr>
          <a:xfrm rot="5400000">
            <a:off x="4334191" y="728658"/>
            <a:ext cx="274656" cy="194268"/>
          </a:xfrm>
          <a:prstGeom prst="triangle">
            <a:avLst/>
          </a:prstGeom>
          <a:solidFill>
            <a:schemeClr val="tx2">
              <a:lumMod val="65000"/>
            </a:schemeClr>
          </a:solidFill>
          <a:ln w="12700" cmpd="sng">
            <a:noFill/>
          </a:ln>
          <a:effectLst/>
        </p:spPr>
        <p:txBody>
          <a:bodyPr wrap="square" lIns="243840" tIns="182880" rIns="182880" bIns="182880" rtlCol="0" anchor="ctr">
            <a:noAutofit/>
          </a:bodyPr>
          <a:lstStyle/>
          <a:p>
            <a:pPr algn="ctr" defTabSz="1219170" fontAlgn="base">
              <a:lnSpc>
                <a:spcPct val="90000"/>
              </a:lnSpc>
              <a:spcBef>
                <a:spcPts val="800"/>
              </a:spcBef>
            </a:pPr>
            <a:endParaRPr lang="en-US" sz="2667" err="1">
              <a:solidFill>
                <a:srgbClr val="FFFFFF"/>
              </a:solidFill>
              <a:latin typeface="Arial" panose="020B0604020202020204"/>
            </a:endParaRPr>
          </a:p>
        </p:txBody>
      </p:sp>
    </p:spTree>
    <p:extLst>
      <p:ext uri="{BB962C8B-B14F-4D97-AF65-F5344CB8AC3E}">
        <p14:creationId xmlns:p14="http://schemas.microsoft.com/office/powerpoint/2010/main" val="334393872"/>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8561F1-D426-429C-848D-79772119E2EA}"/>
              </a:ext>
            </a:extLst>
          </p:cNvPr>
          <p:cNvSpPr>
            <a:spLocks noGrp="1"/>
          </p:cNvSpPr>
          <p:nvPr>
            <p:ph type="body" sz="quarter" idx="10"/>
          </p:nvPr>
        </p:nvSpPr>
        <p:spPr/>
        <p:txBody>
          <a:bodyPr/>
          <a:lstStyle/>
          <a:p>
            <a:pPr lvl="0">
              <a:defRPr/>
            </a:pPr>
            <a:r>
              <a:rPr lang="en-US" sz="2667" b="1" kern="1200" cap="all" spc="400">
                <a:solidFill>
                  <a:srgbClr val="444444"/>
                </a:solidFill>
                <a:ea typeface="+mn-ea"/>
              </a:rPr>
              <a:t>Dell G Series | </a:t>
            </a:r>
            <a:r>
              <a:rPr lang="en-US" sz="2667" kern="1200" cap="all" spc="400">
                <a:solidFill>
                  <a:srgbClr val="444444"/>
                </a:solidFill>
                <a:ea typeface="+mn-ea"/>
              </a:rPr>
              <a:t>Awards &amp; Reviews</a:t>
            </a:r>
          </a:p>
        </p:txBody>
      </p:sp>
      <p:grpSp>
        <p:nvGrpSpPr>
          <p:cNvPr id="15" name="Group 14">
            <a:extLst>
              <a:ext uri="{FF2B5EF4-FFF2-40B4-BE49-F238E27FC236}">
                <a16:creationId xmlns:a16="http://schemas.microsoft.com/office/drawing/2014/main" id="{1723AED2-0901-4D78-9539-9B08B421161D}"/>
              </a:ext>
            </a:extLst>
          </p:cNvPr>
          <p:cNvGrpSpPr/>
          <p:nvPr/>
        </p:nvGrpSpPr>
        <p:grpSpPr>
          <a:xfrm>
            <a:off x="6383348" y="1933549"/>
            <a:ext cx="5285257" cy="3385922"/>
            <a:chOff x="4265657" y="1450161"/>
            <a:chExt cx="3963943" cy="2539442"/>
          </a:xfrm>
        </p:grpSpPr>
        <p:sp>
          <p:nvSpPr>
            <p:cNvPr id="4" name="Rectangle 3">
              <a:extLst>
                <a:ext uri="{FF2B5EF4-FFF2-40B4-BE49-F238E27FC236}">
                  <a16:creationId xmlns:a16="http://schemas.microsoft.com/office/drawing/2014/main" id="{16E01EC3-612C-4269-A28D-FC85C9E9482A}"/>
                </a:ext>
              </a:extLst>
            </p:cNvPr>
            <p:cNvSpPr/>
            <p:nvPr/>
          </p:nvSpPr>
          <p:spPr>
            <a:xfrm>
              <a:off x="5398069" y="3458832"/>
              <a:ext cx="2378482" cy="530771"/>
            </a:xfrm>
            <a:prstGeom prst="rect">
              <a:avLst/>
            </a:prstGeom>
          </p:spPr>
          <p:txBody>
            <a:bodyPr wrap="square">
              <a:spAutoFit/>
            </a:bodyPr>
            <a:lstStyle/>
            <a:p>
              <a:pPr defTabSz="1219170" fontAlgn="base">
                <a:spcBef>
                  <a:spcPct val="0"/>
                </a:spcBef>
                <a:spcAft>
                  <a:spcPct val="0"/>
                </a:spcAft>
                <a:defRPr/>
              </a:pPr>
              <a:r>
                <a:rPr lang="en-US" sz="1333" b="1">
                  <a:solidFill>
                    <a:srgbClr val="444444"/>
                  </a:solidFill>
                  <a:latin typeface="Arial" charset="0"/>
                </a:rPr>
                <a:t>Dell G5 Gaming Desktop </a:t>
              </a:r>
            </a:p>
            <a:p>
              <a:pPr defTabSz="1219170" fontAlgn="base">
                <a:spcBef>
                  <a:spcPct val="0"/>
                </a:spcBef>
                <a:spcAft>
                  <a:spcPct val="0"/>
                </a:spcAft>
                <a:defRPr/>
              </a:pPr>
              <a:r>
                <a:rPr lang="en-US" sz="1333">
                  <a:solidFill>
                    <a:srgbClr val="444444"/>
                  </a:solidFill>
                  <a:latin typeface="Arial" charset="0"/>
                </a:rPr>
                <a:t>"Best computer 2021: roundup winner " </a:t>
              </a:r>
              <a:br>
                <a:rPr lang="en-US" sz="1333">
                  <a:solidFill>
                    <a:srgbClr val="444444"/>
                  </a:solidFill>
                  <a:latin typeface="Arial" charset="0"/>
                </a:rPr>
              </a:br>
              <a:r>
                <a:rPr lang="en-US" sz="1333">
                  <a:solidFill>
                    <a:srgbClr val="444444"/>
                  </a:solidFill>
                  <a:latin typeface="Arial" charset="0"/>
                </a:rPr>
                <a:t>— </a:t>
              </a:r>
              <a:r>
                <a:rPr lang="en-US" sz="1333">
                  <a:solidFill>
                    <a:srgbClr val="444444"/>
                  </a:solidFill>
                  <a:latin typeface="Arial" charset="0"/>
                  <a:hlinkClick r:id="rId3"/>
                </a:rPr>
                <a:t>Tech Radar</a:t>
              </a:r>
              <a:endParaRPr lang="en-US" sz="1333">
                <a:solidFill>
                  <a:srgbClr val="444444"/>
                </a:solidFill>
                <a:latin typeface="Arial" charset="0"/>
              </a:endParaRPr>
            </a:p>
          </p:txBody>
        </p:sp>
        <p:sp>
          <p:nvSpPr>
            <p:cNvPr id="7" name="Rectangle 6">
              <a:extLst>
                <a:ext uri="{FF2B5EF4-FFF2-40B4-BE49-F238E27FC236}">
                  <a16:creationId xmlns:a16="http://schemas.microsoft.com/office/drawing/2014/main" id="{79FFF651-FC33-4915-8341-78230F62B5AF}"/>
                </a:ext>
              </a:extLst>
            </p:cNvPr>
            <p:cNvSpPr/>
            <p:nvPr/>
          </p:nvSpPr>
          <p:spPr>
            <a:xfrm>
              <a:off x="5398069" y="1450161"/>
              <a:ext cx="2831531" cy="684611"/>
            </a:xfrm>
            <a:prstGeom prst="rect">
              <a:avLst/>
            </a:prstGeom>
          </p:spPr>
          <p:txBody>
            <a:bodyPr wrap="square">
              <a:spAutoFit/>
            </a:bodyPr>
            <a:lstStyle/>
            <a:p>
              <a:pPr defTabSz="1219170" fontAlgn="base">
                <a:spcBef>
                  <a:spcPct val="0"/>
                </a:spcBef>
                <a:spcAft>
                  <a:spcPct val="0"/>
                </a:spcAft>
                <a:defRPr/>
              </a:pPr>
              <a:r>
                <a:rPr lang="en-US" sz="1333" b="1">
                  <a:solidFill>
                    <a:srgbClr val="444444"/>
                  </a:solidFill>
                  <a:latin typeface="Arial" charset="0"/>
                </a:rPr>
                <a:t>Dell G5 15 SE  </a:t>
              </a:r>
            </a:p>
            <a:p>
              <a:pPr defTabSz="1219170" fontAlgn="base">
                <a:spcBef>
                  <a:spcPct val="0"/>
                </a:spcBef>
                <a:spcAft>
                  <a:spcPct val="0"/>
                </a:spcAft>
                <a:defRPr/>
              </a:pPr>
              <a:r>
                <a:rPr lang="en-US" sz="1333">
                  <a:solidFill>
                    <a:srgbClr val="444444"/>
                  </a:solidFill>
                  <a:latin typeface="Arial" charset="0"/>
                </a:rPr>
                <a:t>“The Best Cheap Gaming Laptops for 2021: Best for an Extra Emphasis on CPU Power" </a:t>
              </a:r>
              <a:br>
                <a:rPr lang="en-US" sz="1333">
                  <a:solidFill>
                    <a:srgbClr val="444444"/>
                  </a:solidFill>
                  <a:latin typeface="Arial" charset="0"/>
                </a:rPr>
              </a:br>
              <a:r>
                <a:rPr lang="en-US" sz="1333">
                  <a:solidFill>
                    <a:srgbClr val="444444"/>
                  </a:solidFill>
                  <a:latin typeface="Arial" charset="0"/>
                </a:rPr>
                <a:t>— </a:t>
              </a:r>
              <a:r>
                <a:rPr lang="en-US" sz="1333" err="1">
                  <a:solidFill>
                    <a:srgbClr val="444444"/>
                  </a:solidFill>
                  <a:latin typeface="Arial" charset="0"/>
                </a:rPr>
                <a:t>PCMag</a:t>
              </a:r>
              <a:endParaRPr lang="en-US" sz="1333">
                <a:solidFill>
                  <a:srgbClr val="444444"/>
                </a:solidFill>
                <a:latin typeface="Arial" charset="0"/>
              </a:endParaRPr>
            </a:p>
          </p:txBody>
        </p:sp>
        <p:sp>
          <p:nvSpPr>
            <p:cNvPr id="9" name="Rectangle 8">
              <a:extLst>
                <a:ext uri="{FF2B5EF4-FFF2-40B4-BE49-F238E27FC236}">
                  <a16:creationId xmlns:a16="http://schemas.microsoft.com/office/drawing/2014/main" id="{154D2D74-8CD4-4C24-885F-1A59FCE74535}"/>
                </a:ext>
              </a:extLst>
            </p:cNvPr>
            <p:cNvSpPr/>
            <p:nvPr/>
          </p:nvSpPr>
          <p:spPr>
            <a:xfrm>
              <a:off x="5398069" y="2431728"/>
              <a:ext cx="2700251" cy="530771"/>
            </a:xfrm>
            <a:prstGeom prst="rect">
              <a:avLst/>
            </a:prstGeom>
          </p:spPr>
          <p:txBody>
            <a:bodyPr wrap="square">
              <a:spAutoFit/>
            </a:bodyPr>
            <a:lstStyle/>
            <a:p>
              <a:pPr defTabSz="1219170" fontAlgn="base">
                <a:spcBef>
                  <a:spcPct val="0"/>
                </a:spcBef>
                <a:spcAft>
                  <a:spcPct val="0"/>
                </a:spcAft>
                <a:defRPr/>
              </a:pPr>
              <a:r>
                <a:rPr lang="en-US" sz="1333" b="1">
                  <a:solidFill>
                    <a:srgbClr val="444444"/>
                  </a:solidFill>
                  <a:latin typeface="Arial" charset="0"/>
                </a:rPr>
                <a:t>Dell G5 15 </a:t>
              </a:r>
            </a:p>
            <a:p>
              <a:pPr defTabSz="1219170" fontAlgn="base">
                <a:spcBef>
                  <a:spcPct val="0"/>
                </a:spcBef>
                <a:spcAft>
                  <a:spcPct val="0"/>
                </a:spcAft>
                <a:defRPr/>
              </a:pPr>
              <a:r>
                <a:rPr lang="en-US" sz="1333">
                  <a:solidFill>
                    <a:srgbClr val="444444"/>
                  </a:solidFill>
                  <a:latin typeface="Arial" charset="0"/>
                </a:rPr>
                <a:t>"Best Gaming Laptops for 2021" inclusion, </a:t>
              </a:r>
              <a:br>
                <a:rPr lang="en-US" sz="1333">
                  <a:solidFill>
                    <a:srgbClr val="444444"/>
                  </a:solidFill>
                  <a:latin typeface="Arial" charset="0"/>
                </a:rPr>
              </a:br>
              <a:r>
                <a:rPr lang="en-US" sz="1333">
                  <a:solidFill>
                    <a:srgbClr val="444444"/>
                  </a:solidFill>
                  <a:latin typeface="Arial" charset="0"/>
                </a:rPr>
                <a:t>"Best gaming value under $1,000" — </a:t>
              </a:r>
              <a:r>
                <a:rPr lang="en-US" sz="1333">
                  <a:solidFill>
                    <a:srgbClr val="444444"/>
                  </a:solidFill>
                  <a:latin typeface="Arial" charset="0"/>
                  <a:hlinkClick r:id="rId4"/>
                </a:rPr>
                <a:t>CNET</a:t>
              </a:r>
              <a:r>
                <a:rPr lang="en-US" sz="1333">
                  <a:solidFill>
                    <a:srgbClr val="444444"/>
                  </a:solidFill>
                  <a:latin typeface="Arial" charset="0"/>
                </a:rPr>
                <a:t> </a:t>
              </a:r>
            </a:p>
          </p:txBody>
        </p:sp>
        <p:pic>
          <p:nvPicPr>
            <p:cNvPr id="3" name="Picture 2" descr="See the source image">
              <a:extLst>
                <a:ext uri="{FF2B5EF4-FFF2-40B4-BE49-F238E27FC236}">
                  <a16:creationId xmlns:a16="http://schemas.microsoft.com/office/drawing/2014/main" id="{BAE6A02C-5848-470B-9D9B-3993A71A669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36385" y="3538455"/>
              <a:ext cx="934071" cy="1576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CMag Mission Statement">
              <a:extLst>
                <a:ext uri="{FF2B5EF4-FFF2-40B4-BE49-F238E27FC236}">
                  <a16:creationId xmlns:a16="http://schemas.microsoft.com/office/drawing/2014/main" id="{8713DBC1-C955-4AD8-B18B-153A1AF71C0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31789" y="1518071"/>
              <a:ext cx="782136" cy="4406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F17B8CA1-A2D8-48D8-993C-B13A6944418E}"/>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265657" y="2431728"/>
              <a:ext cx="914400" cy="6683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F6D9D45A-DD2B-4FC3-AD9A-B5530E1C55AE}"/>
              </a:ext>
            </a:extLst>
          </p:cNvPr>
          <p:cNvGrpSpPr/>
          <p:nvPr/>
        </p:nvGrpSpPr>
        <p:grpSpPr>
          <a:xfrm>
            <a:off x="1" y="2024095"/>
            <a:ext cx="5864316" cy="4121311"/>
            <a:chOff x="0" y="1518071"/>
            <a:chExt cx="4398237" cy="3090983"/>
          </a:xfrm>
        </p:grpSpPr>
        <p:pic>
          <p:nvPicPr>
            <p:cNvPr id="14" name="Picture 13">
              <a:extLst>
                <a:ext uri="{FF2B5EF4-FFF2-40B4-BE49-F238E27FC236}">
                  <a16:creationId xmlns:a16="http://schemas.microsoft.com/office/drawing/2014/main" id="{295FA25B-DD66-4AA5-9AD9-7AAA2DDE821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0" y="1565727"/>
              <a:ext cx="1924664" cy="2286000"/>
            </a:xfrm>
            <a:prstGeom prst="rect">
              <a:avLst/>
            </a:prstGeom>
          </p:spPr>
        </p:pic>
        <p:pic>
          <p:nvPicPr>
            <p:cNvPr id="19" name="Picture 18" descr="A picture containing text, computer&#10;&#10;Description automatically generated">
              <a:extLst>
                <a:ext uri="{FF2B5EF4-FFF2-40B4-BE49-F238E27FC236}">
                  <a16:creationId xmlns:a16="http://schemas.microsoft.com/office/drawing/2014/main" id="{31DEC5BD-E7F8-4867-8887-B7434345168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69394" y="1685196"/>
              <a:ext cx="1128843" cy="1645920"/>
            </a:xfrm>
            <a:prstGeom prst="rect">
              <a:avLst/>
            </a:prstGeom>
          </p:spPr>
        </p:pic>
        <p:pic>
          <p:nvPicPr>
            <p:cNvPr id="17" name="Picture 16" descr="A picture containing text, sitting, indoor, computer&#10;&#10;Description automatically generated">
              <a:extLst>
                <a:ext uri="{FF2B5EF4-FFF2-40B4-BE49-F238E27FC236}">
                  <a16:creationId xmlns:a16="http://schemas.microsoft.com/office/drawing/2014/main" id="{9BB32082-78A3-4CB6-A6CC-8162DEB3EAF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68445" y="1518071"/>
              <a:ext cx="3090983" cy="3090983"/>
            </a:xfrm>
            <a:prstGeom prst="rect">
              <a:avLst/>
            </a:prstGeom>
          </p:spPr>
        </p:pic>
      </p:grpSp>
    </p:spTree>
    <p:extLst>
      <p:ext uri="{BB962C8B-B14F-4D97-AF65-F5344CB8AC3E}">
        <p14:creationId xmlns:p14="http://schemas.microsoft.com/office/powerpoint/2010/main" val="1397772325"/>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8C5AA0-C837-4378-BAC6-E09F45ABC451}"/>
              </a:ext>
            </a:extLst>
          </p:cNvPr>
          <p:cNvSpPr>
            <a:spLocks noGrp="1"/>
          </p:cNvSpPr>
          <p:nvPr>
            <p:ph type="body" sz="quarter" idx="10"/>
          </p:nvPr>
        </p:nvSpPr>
        <p:spPr/>
        <p:txBody>
          <a:bodyPr/>
          <a:lstStyle/>
          <a:p>
            <a:pPr lvl="0">
              <a:defRPr/>
            </a:pPr>
            <a:r>
              <a:rPr lang="en-US" sz="2667" b="1" kern="1200" cap="all" spc="400">
                <a:solidFill>
                  <a:srgbClr val="444444"/>
                </a:solidFill>
                <a:ea typeface="+mn-ea"/>
              </a:rPr>
              <a:t>Dell G Series | </a:t>
            </a:r>
            <a:r>
              <a:rPr lang="en-US" sz="2667" kern="1200" cap="all" spc="400">
                <a:solidFill>
                  <a:srgbClr val="444444"/>
                </a:solidFill>
                <a:ea typeface="+mn-ea"/>
              </a:rPr>
              <a:t>Laptops</a:t>
            </a:r>
          </a:p>
        </p:txBody>
      </p:sp>
      <p:graphicFrame>
        <p:nvGraphicFramePr>
          <p:cNvPr id="14" name="Table 1">
            <a:extLst>
              <a:ext uri="{FF2B5EF4-FFF2-40B4-BE49-F238E27FC236}">
                <a16:creationId xmlns:a16="http://schemas.microsoft.com/office/drawing/2014/main" id="{382790E6-4327-4E6B-B9EE-3F559BBA49AE}"/>
              </a:ext>
            </a:extLst>
          </p:cNvPr>
          <p:cNvGraphicFramePr>
            <a:graphicFrameLocks noGrp="1"/>
          </p:cNvGraphicFramePr>
          <p:nvPr/>
        </p:nvGraphicFramePr>
        <p:xfrm>
          <a:off x="333503" y="3032247"/>
          <a:ext cx="11442700" cy="2981622"/>
        </p:xfrm>
        <a:graphic>
          <a:graphicData uri="http://schemas.openxmlformats.org/drawingml/2006/table">
            <a:tbl>
              <a:tblPr/>
              <a:tblGrid>
                <a:gridCol w="1121881">
                  <a:extLst>
                    <a:ext uri="{9D8B030D-6E8A-4147-A177-3AD203B41FA5}">
                      <a16:colId xmlns:a16="http://schemas.microsoft.com/office/drawing/2014/main" val="20000"/>
                    </a:ext>
                  </a:extLst>
                </a:gridCol>
                <a:gridCol w="2580168">
                  <a:extLst>
                    <a:ext uri="{9D8B030D-6E8A-4147-A177-3AD203B41FA5}">
                      <a16:colId xmlns:a16="http://schemas.microsoft.com/office/drawing/2014/main" val="20001"/>
                    </a:ext>
                  </a:extLst>
                </a:gridCol>
                <a:gridCol w="2636875">
                  <a:extLst>
                    <a:ext uri="{9D8B030D-6E8A-4147-A177-3AD203B41FA5}">
                      <a16:colId xmlns:a16="http://schemas.microsoft.com/office/drawing/2014/main" val="20002"/>
                    </a:ext>
                  </a:extLst>
                </a:gridCol>
                <a:gridCol w="2646325">
                  <a:extLst>
                    <a:ext uri="{9D8B030D-6E8A-4147-A177-3AD203B41FA5}">
                      <a16:colId xmlns:a16="http://schemas.microsoft.com/office/drawing/2014/main" val="2127007290"/>
                    </a:ext>
                  </a:extLst>
                </a:gridCol>
                <a:gridCol w="2457451">
                  <a:extLst>
                    <a:ext uri="{9D8B030D-6E8A-4147-A177-3AD203B41FA5}">
                      <a16:colId xmlns:a16="http://schemas.microsoft.com/office/drawing/2014/main" val="20003"/>
                    </a:ext>
                  </a:extLst>
                </a:gridCol>
              </a:tblGrid>
              <a:tr h="421301">
                <a:tc>
                  <a:txBody>
                    <a:bodyPr/>
                    <a:lstStyle>
                      <a:lvl1pPr marL="0" algn="l" defTabSz="777240" rtl="0" eaLnBrk="1" latinLnBrk="0" hangingPunct="1">
                        <a:defRPr sz="1530" kern="1200">
                          <a:solidFill>
                            <a:schemeClr val="dk1"/>
                          </a:solidFill>
                          <a:latin typeface="Museo Sans For Dell"/>
                        </a:defRPr>
                      </a:lvl1pPr>
                      <a:lvl2pPr marL="388620" algn="l" defTabSz="777240" rtl="0" eaLnBrk="1" latinLnBrk="0" hangingPunct="1">
                        <a:defRPr sz="1530" kern="1200">
                          <a:solidFill>
                            <a:schemeClr val="dk1"/>
                          </a:solidFill>
                          <a:latin typeface="Museo Sans For Dell"/>
                        </a:defRPr>
                      </a:lvl2pPr>
                      <a:lvl3pPr marL="777240" algn="l" defTabSz="777240" rtl="0" eaLnBrk="1" latinLnBrk="0" hangingPunct="1">
                        <a:defRPr sz="1530" kern="1200">
                          <a:solidFill>
                            <a:schemeClr val="dk1"/>
                          </a:solidFill>
                          <a:latin typeface="Museo Sans For Dell"/>
                        </a:defRPr>
                      </a:lvl3pPr>
                      <a:lvl4pPr marL="1165860" algn="l" defTabSz="777240" rtl="0" eaLnBrk="1" latinLnBrk="0" hangingPunct="1">
                        <a:defRPr sz="1530" kern="1200">
                          <a:solidFill>
                            <a:schemeClr val="dk1"/>
                          </a:solidFill>
                          <a:latin typeface="Museo Sans For Dell"/>
                        </a:defRPr>
                      </a:lvl4pPr>
                      <a:lvl5pPr marL="1554480" algn="l" defTabSz="777240" rtl="0" eaLnBrk="1" latinLnBrk="0" hangingPunct="1">
                        <a:defRPr sz="1530" kern="1200">
                          <a:solidFill>
                            <a:schemeClr val="dk1"/>
                          </a:solidFill>
                          <a:latin typeface="Museo Sans For Dell"/>
                        </a:defRPr>
                      </a:lvl5pPr>
                      <a:lvl6pPr marL="1943100" algn="l" defTabSz="777240" rtl="0" eaLnBrk="1" latinLnBrk="0" hangingPunct="1">
                        <a:defRPr sz="1530" kern="1200">
                          <a:solidFill>
                            <a:schemeClr val="dk1"/>
                          </a:solidFill>
                          <a:latin typeface="Museo Sans For Dell"/>
                        </a:defRPr>
                      </a:lvl6pPr>
                      <a:lvl7pPr marL="2331720" algn="l" defTabSz="777240" rtl="0" eaLnBrk="1" latinLnBrk="0" hangingPunct="1">
                        <a:defRPr sz="1530" kern="1200">
                          <a:solidFill>
                            <a:schemeClr val="dk1"/>
                          </a:solidFill>
                          <a:latin typeface="Museo Sans For Dell"/>
                        </a:defRPr>
                      </a:lvl7pPr>
                      <a:lvl8pPr marL="2720340" algn="l" defTabSz="777240" rtl="0" eaLnBrk="1" latinLnBrk="0" hangingPunct="1">
                        <a:defRPr sz="1530" kern="1200">
                          <a:solidFill>
                            <a:schemeClr val="dk1"/>
                          </a:solidFill>
                          <a:latin typeface="Museo Sans For Dell"/>
                        </a:defRPr>
                      </a:lvl8pPr>
                      <a:lvl9pPr marL="3108960" algn="l" defTabSz="777240" rtl="0" eaLnBrk="1" latinLnBrk="0" hangingPunct="1">
                        <a:defRPr sz="1530" kern="1200">
                          <a:solidFill>
                            <a:schemeClr val="dk1"/>
                          </a:solidFill>
                          <a:latin typeface="Museo Sans For Dell"/>
                        </a:defRPr>
                      </a:lvl9pPr>
                    </a:lstStyle>
                    <a:p>
                      <a:endParaRPr lang="en-US" sz="1200" b="1" cap="all" baseline="0">
                        <a:solidFill>
                          <a:schemeClr val="tx2"/>
                        </a:solidFill>
                        <a:latin typeface="Arial" panose="020B0604020202020204" pitchFamily="34" charset="0"/>
                        <a:cs typeface="Arial" panose="020B0604020202020204" pitchFamily="34" charset="0"/>
                      </a:endParaRPr>
                    </a:p>
                  </a:txBody>
                  <a:tcPr marL="51816" marR="51816" marT="119211" marB="11921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lvl1pPr marL="0" algn="l" defTabSz="777240" rtl="0" eaLnBrk="1" latinLnBrk="0" hangingPunct="1">
                        <a:defRPr sz="1530" kern="1200">
                          <a:solidFill>
                            <a:schemeClr val="dk1"/>
                          </a:solidFill>
                          <a:latin typeface="Museo Sans For Dell"/>
                        </a:defRPr>
                      </a:lvl1pPr>
                      <a:lvl2pPr marL="388620" algn="l" defTabSz="777240" rtl="0" eaLnBrk="1" latinLnBrk="0" hangingPunct="1">
                        <a:defRPr sz="1530" kern="1200">
                          <a:solidFill>
                            <a:schemeClr val="dk1"/>
                          </a:solidFill>
                          <a:latin typeface="Museo Sans For Dell"/>
                        </a:defRPr>
                      </a:lvl2pPr>
                      <a:lvl3pPr marL="777240" algn="l" defTabSz="777240" rtl="0" eaLnBrk="1" latinLnBrk="0" hangingPunct="1">
                        <a:defRPr sz="1530" kern="1200">
                          <a:solidFill>
                            <a:schemeClr val="dk1"/>
                          </a:solidFill>
                          <a:latin typeface="Museo Sans For Dell"/>
                        </a:defRPr>
                      </a:lvl3pPr>
                      <a:lvl4pPr marL="1165860" algn="l" defTabSz="777240" rtl="0" eaLnBrk="1" latinLnBrk="0" hangingPunct="1">
                        <a:defRPr sz="1530" kern="1200">
                          <a:solidFill>
                            <a:schemeClr val="dk1"/>
                          </a:solidFill>
                          <a:latin typeface="Museo Sans For Dell"/>
                        </a:defRPr>
                      </a:lvl4pPr>
                      <a:lvl5pPr marL="1554480" algn="l" defTabSz="777240" rtl="0" eaLnBrk="1" latinLnBrk="0" hangingPunct="1">
                        <a:defRPr sz="1530" kern="1200">
                          <a:solidFill>
                            <a:schemeClr val="dk1"/>
                          </a:solidFill>
                          <a:latin typeface="Museo Sans For Dell"/>
                        </a:defRPr>
                      </a:lvl5pPr>
                      <a:lvl6pPr marL="1943100" algn="l" defTabSz="777240" rtl="0" eaLnBrk="1" latinLnBrk="0" hangingPunct="1">
                        <a:defRPr sz="1530" kern="1200">
                          <a:solidFill>
                            <a:schemeClr val="dk1"/>
                          </a:solidFill>
                          <a:latin typeface="Museo Sans For Dell"/>
                        </a:defRPr>
                      </a:lvl6pPr>
                      <a:lvl7pPr marL="2331720" algn="l" defTabSz="777240" rtl="0" eaLnBrk="1" latinLnBrk="0" hangingPunct="1">
                        <a:defRPr sz="1530" kern="1200">
                          <a:solidFill>
                            <a:schemeClr val="dk1"/>
                          </a:solidFill>
                          <a:latin typeface="Museo Sans For Dell"/>
                        </a:defRPr>
                      </a:lvl7pPr>
                      <a:lvl8pPr marL="2720340" algn="l" defTabSz="777240" rtl="0" eaLnBrk="1" latinLnBrk="0" hangingPunct="1">
                        <a:defRPr sz="1530" kern="1200">
                          <a:solidFill>
                            <a:schemeClr val="dk1"/>
                          </a:solidFill>
                          <a:latin typeface="Museo Sans For Dell"/>
                        </a:defRPr>
                      </a:lvl8pPr>
                      <a:lvl9pPr marL="3108960" algn="l" defTabSz="777240" rtl="0" eaLnBrk="1" latinLnBrk="0" hangingPunct="1">
                        <a:defRPr sz="1530" kern="1200">
                          <a:solidFill>
                            <a:schemeClr val="dk1"/>
                          </a:solidFill>
                          <a:latin typeface="Museo Sans For Dell"/>
                        </a:defRPr>
                      </a:lvl9pPr>
                    </a:lstStyle>
                    <a:p>
                      <a:r>
                        <a:rPr lang="en-US" sz="1200" b="1" cap="all" baseline="0">
                          <a:solidFill>
                            <a:schemeClr val="tx2"/>
                          </a:solidFill>
                          <a:latin typeface="Arial"/>
                          <a:cs typeface="Arial"/>
                        </a:rPr>
                        <a:t>G15 10</a:t>
                      </a:r>
                      <a:r>
                        <a:rPr lang="en-US" sz="1200" b="1" cap="all" baseline="30000">
                          <a:solidFill>
                            <a:schemeClr val="tx2"/>
                          </a:solidFill>
                          <a:latin typeface="Arial"/>
                          <a:cs typeface="Arial"/>
                        </a:rPr>
                        <a:t>th</a:t>
                      </a:r>
                      <a:r>
                        <a:rPr lang="en-US" sz="1200" b="1" cap="all" baseline="0">
                          <a:solidFill>
                            <a:schemeClr val="tx2"/>
                          </a:solidFill>
                          <a:latin typeface="Arial"/>
                          <a:cs typeface="Arial"/>
                        </a:rPr>
                        <a:t> Gen</a:t>
                      </a:r>
                    </a:p>
                  </a:txBody>
                  <a:tcPr marL="51816" marR="51816" marT="119211" marB="11921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lvl1pPr marL="0" algn="l" defTabSz="777240" rtl="0" eaLnBrk="1" latinLnBrk="0" hangingPunct="1">
                        <a:defRPr sz="1530" kern="1200">
                          <a:solidFill>
                            <a:schemeClr val="dk1"/>
                          </a:solidFill>
                          <a:latin typeface="Museo Sans For Dell"/>
                        </a:defRPr>
                      </a:lvl1pPr>
                      <a:lvl2pPr marL="388620" algn="l" defTabSz="777240" rtl="0" eaLnBrk="1" latinLnBrk="0" hangingPunct="1">
                        <a:defRPr sz="1530" kern="1200">
                          <a:solidFill>
                            <a:schemeClr val="dk1"/>
                          </a:solidFill>
                          <a:latin typeface="Museo Sans For Dell"/>
                        </a:defRPr>
                      </a:lvl2pPr>
                      <a:lvl3pPr marL="777240" algn="l" defTabSz="777240" rtl="0" eaLnBrk="1" latinLnBrk="0" hangingPunct="1">
                        <a:defRPr sz="1530" kern="1200">
                          <a:solidFill>
                            <a:schemeClr val="dk1"/>
                          </a:solidFill>
                          <a:latin typeface="Museo Sans For Dell"/>
                        </a:defRPr>
                      </a:lvl3pPr>
                      <a:lvl4pPr marL="1165860" algn="l" defTabSz="777240" rtl="0" eaLnBrk="1" latinLnBrk="0" hangingPunct="1">
                        <a:defRPr sz="1530" kern="1200">
                          <a:solidFill>
                            <a:schemeClr val="dk1"/>
                          </a:solidFill>
                          <a:latin typeface="Museo Sans For Dell"/>
                        </a:defRPr>
                      </a:lvl4pPr>
                      <a:lvl5pPr marL="1554480" algn="l" defTabSz="777240" rtl="0" eaLnBrk="1" latinLnBrk="0" hangingPunct="1">
                        <a:defRPr sz="1530" kern="1200">
                          <a:solidFill>
                            <a:schemeClr val="dk1"/>
                          </a:solidFill>
                          <a:latin typeface="Museo Sans For Dell"/>
                        </a:defRPr>
                      </a:lvl5pPr>
                      <a:lvl6pPr marL="1943100" algn="l" defTabSz="777240" rtl="0" eaLnBrk="1" latinLnBrk="0" hangingPunct="1">
                        <a:defRPr sz="1530" kern="1200">
                          <a:solidFill>
                            <a:schemeClr val="dk1"/>
                          </a:solidFill>
                          <a:latin typeface="Museo Sans For Dell"/>
                        </a:defRPr>
                      </a:lvl6pPr>
                      <a:lvl7pPr marL="2331720" algn="l" defTabSz="777240" rtl="0" eaLnBrk="1" latinLnBrk="0" hangingPunct="1">
                        <a:defRPr sz="1530" kern="1200">
                          <a:solidFill>
                            <a:schemeClr val="dk1"/>
                          </a:solidFill>
                          <a:latin typeface="Museo Sans For Dell"/>
                        </a:defRPr>
                      </a:lvl7pPr>
                      <a:lvl8pPr marL="2720340" algn="l" defTabSz="777240" rtl="0" eaLnBrk="1" latinLnBrk="0" hangingPunct="1">
                        <a:defRPr sz="1530" kern="1200">
                          <a:solidFill>
                            <a:schemeClr val="dk1"/>
                          </a:solidFill>
                          <a:latin typeface="Museo Sans For Dell"/>
                        </a:defRPr>
                      </a:lvl8pPr>
                      <a:lvl9pPr marL="3108960" algn="l" defTabSz="777240" rtl="0" eaLnBrk="1" latinLnBrk="0" hangingPunct="1">
                        <a:defRPr sz="1530" kern="1200">
                          <a:solidFill>
                            <a:schemeClr val="dk1"/>
                          </a:solidFill>
                          <a:latin typeface="Museo Sans For Del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cap="all" baseline="0">
                          <a:solidFill>
                            <a:schemeClr val="tx2"/>
                          </a:solidFill>
                          <a:latin typeface="Arial"/>
                          <a:cs typeface="Arial"/>
                        </a:rPr>
                        <a:t>G15 11</a:t>
                      </a:r>
                      <a:r>
                        <a:rPr lang="en-US" sz="1200" b="1" cap="all" baseline="30000">
                          <a:solidFill>
                            <a:schemeClr val="tx2"/>
                          </a:solidFill>
                          <a:latin typeface="Arial"/>
                          <a:cs typeface="Arial"/>
                        </a:rPr>
                        <a:t>th</a:t>
                      </a:r>
                      <a:r>
                        <a:rPr lang="en-US" sz="1200" b="1" cap="all" baseline="0">
                          <a:solidFill>
                            <a:schemeClr val="tx2"/>
                          </a:solidFill>
                          <a:latin typeface="Arial"/>
                          <a:cs typeface="Arial"/>
                        </a:rPr>
                        <a:t> Gen (June 2021)</a:t>
                      </a:r>
                    </a:p>
                  </a:txBody>
                  <a:tcPr marL="51816" marR="51816" marT="119211" marB="11921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lvl1pPr marL="0" algn="l" defTabSz="777240" rtl="0" eaLnBrk="1" latinLnBrk="0" hangingPunct="1">
                        <a:defRPr sz="1530" kern="1200">
                          <a:solidFill>
                            <a:schemeClr val="dk1"/>
                          </a:solidFill>
                          <a:latin typeface="Museo Sans For Dell"/>
                        </a:defRPr>
                      </a:lvl1pPr>
                      <a:lvl2pPr marL="388620" algn="l" defTabSz="777240" rtl="0" eaLnBrk="1" latinLnBrk="0" hangingPunct="1">
                        <a:defRPr sz="1530" kern="1200">
                          <a:solidFill>
                            <a:schemeClr val="dk1"/>
                          </a:solidFill>
                          <a:latin typeface="Museo Sans For Dell"/>
                        </a:defRPr>
                      </a:lvl2pPr>
                      <a:lvl3pPr marL="777240" algn="l" defTabSz="777240" rtl="0" eaLnBrk="1" latinLnBrk="0" hangingPunct="1">
                        <a:defRPr sz="1530" kern="1200">
                          <a:solidFill>
                            <a:schemeClr val="dk1"/>
                          </a:solidFill>
                          <a:latin typeface="Museo Sans For Dell"/>
                        </a:defRPr>
                      </a:lvl3pPr>
                      <a:lvl4pPr marL="1165860" algn="l" defTabSz="777240" rtl="0" eaLnBrk="1" latinLnBrk="0" hangingPunct="1">
                        <a:defRPr sz="1530" kern="1200">
                          <a:solidFill>
                            <a:schemeClr val="dk1"/>
                          </a:solidFill>
                          <a:latin typeface="Museo Sans For Dell"/>
                        </a:defRPr>
                      </a:lvl4pPr>
                      <a:lvl5pPr marL="1554480" algn="l" defTabSz="777240" rtl="0" eaLnBrk="1" latinLnBrk="0" hangingPunct="1">
                        <a:defRPr sz="1530" kern="1200">
                          <a:solidFill>
                            <a:schemeClr val="dk1"/>
                          </a:solidFill>
                          <a:latin typeface="Museo Sans For Dell"/>
                        </a:defRPr>
                      </a:lvl5pPr>
                      <a:lvl6pPr marL="1943100" algn="l" defTabSz="777240" rtl="0" eaLnBrk="1" latinLnBrk="0" hangingPunct="1">
                        <a:defRPr sz="1530" kern="1200">
                          <a:solidFill>
                            <a:schemeClr val="dk1"/>
                          </a:solidFill>
                          <a:latin typeface="Museo Sans For Dell"/>
                        </a:defRPr>
                      </a:lvl6pPr>
                      <a:lvl7pPr marL="2331720" algn="l" defTabSz="777240" rtl="0" eaLnBrk="1" latinLnBrk="0" hangingPunct="1">
                        <a:defRPr sz="1530" kern="1200">
                          <a:solidFill>
                            <a:schemeClr val="dk1"/>
                          </a:solidFill>
                          <a:latin typeface="Museo Sans For Dell"/>
                        </a:defRPr>
                      </a:lvl7pPr>
                      <a:lvl8pPr marL="2720340" algn="l" defTabSz="777240" rtl="0" eaLnBrk="1" latinLnBrk="0" hangingPunct="1">
                        <a:defRPr sz="1530" kern="1200">
                          <a:solidFill>
                            <a:schemeClr val="dk1"/>
                          </a:solidFill>
                          <a:latin typeface="Museo Sans For Dell"/>
                        </a:defRPr>
                      </a:lvl8pPr>
                      <a:lvl9pPr marL="3108960" algn="l" defTabSz="777240" rtl="0" eaLnBrk="1" latinLnBrk="0" hangingPunct="1">
                        <a:defRPr sz="1530" kern="1200">
                          <a:solidFill>
                            <a:schemeClr val="dk1"/>
                          </a:solidFill>
                          <a:latin typeface="Museo Sans For Del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cap="all" baseline="0">
                          <a:solidFill>
                            <a:schemeClr val="tx2"/>
                          </a:solidFill>
                          <a:latin typeface="Arial"/>
                          <a:cs typeface="Arial"/>
                        </a:rPr>
                        <a:t>G15  Ryzen Edition</a:t>
                      </a:r>
                    </a:p>
                  </a:txBody>
                  <a:tcPr marL="51816" marR="51816" marT="119211" marB="11921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cap="all" baseline="0">
                          <a:solidFill>
                            <a:schemeClr val="tx2"/>
                          </a:solidFill>
                          <a:latin typeface="Arial"/>
                          <a:cs typeface="Arial"/>
                        </a:rPr>
                        <a:t>G15 Special Edition</a:t>
                      </a:r>
                    </a:p>
                  </a:txBody>
                  <a:tcPr marL="51816" marR="51816" marT="119211" marB="11921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8080"/>
                    </a:solidFill>
                  </a:tcPr>
                </a:tc>
                <a:extLst>
                  <a:ext uri="{0D108BD9-81ED-4DB2-BD59-A6C34878D82A}">
                    <a16:rowId xmlns:a16="http://schemas.microsoft.com/office/drawing/2014/main" val="10000"/>
                  </a:ext>
                </a:extLst>
              </a:tr>
              <a:tr h="548640">
                <a:tc>
                  <a:txBody>
                    <a:bodyPr/>
                    <a:lstStyle>
                      <a:lvl1pPr marL="0" algn="l" defTabSz="777240" rtl="0" eaLnBrk="1" latinLnBrk="0" hangingPunct="1">
                        <a:defRPr sz="1530" kern="1200">
                          <a:solidFill>
                            <a:schemeClr val="dk1"/>
                          </a:solidFill>
                          <a:latin typeface="Museo Sans For Dell"/>
                        </a:defRPr>
                      </a:lvl1pPr>
                      <a:lvl2pPr marL="388620" algn="l" defTabSz="777240" rtl="0" eaLnBrk="1" latinLnBrk="0" hangingPunct="1">
                        <a:defRPr sz="1530" kern="1200">
                          <a:solidFill>
                            <a:schemeClr val="dk1"/>
                          </a:solidFill>
                          <a:latin typeface="Museo Sans For Dell"/>
                        </a:defRPr>
                      </a:lvl2pPr>
                      <a:lvl3pPr marL="777240" algn="l" defTabSz="777240" rtl="0" eaLnBrk="1" latinLnBrk="0" hangingPunct="1">
                        <a:defRPr sz="1530" kern="1200">
                          <a:solidFill>
                            <a:schemeClr val="dk1"/>
                          </a:solidFill>
                          <a:latin typeface="Museo Sans For Dell"/>
                        </a:defRPr>
                      </a:lvl3pPr>
                      <a:lvl4pPr marL="1165860" algn="l" defTabSz="777240" rtl="0" eaLnBrk="1" latinLnBrk="0" hangingPunct="1">
                        <a:defRPr sz="1530" kern="1200">
                          <a:solidFill>
                            <a:schemeClr val="dk1"/>
                          </a:solidFill>
                          <a:latin typeface="Museo Sans For Dell"/>
                        </a:defRPr>
                      </a:lvl4pPr>
                      <a:lvl5pPr marL="1554480" algn="l" defTabSz="777240" rtl="0" eaLnBrk="1" latinLnBrk="0" hangingPunct="1">
                        <a:defRPr sz="1530" kern="1200">
                          <a:solidFill>
                            <a:schemeClr val="dk1"/>
                          </a:solidFill>
                          <a:latin typeface="Museo Sans For Dell"/>
                        </a:defRPr>
                      </a:lvl5pPr>
                      <a:lvl6pPr marL="1943100" algn="l" defTabSz="777240" rtl="0" eaLnBrk="1" latinLnBrk="0" hangingPunct="1">
                        <a:defRPr sz="1530" kern="1200">
                          <a:solidFill>
                            <a:schemeClr val="dk1"/>
                          </a:solidFill>
                          <a:latin typeface="Museo Sans For Dell"/>
                        </a:defRPr>
                      </a:lvl6pPr>
                      <a:lvl7pPr marL="2331720" algn="l" defTabSz="777240" rtl="0" eaLnBrk="1" latinLnBrk="0" hangingPunct="1">
                        <a:defRPr sz="1530" kern="1200">
                          <a:solidFill>
                            <a:schemeClr val="dk1"/>
                          </a:solidFill>
                          <a:latin typeface="Museo Sans For Dell"/>
                        </a:defRPr>
                      </a:lvl7pPr>
                      <a:lvl8pPr marL="2720340" algn="l" defTabSz="777240" rtl="0" eaLnBrk="1" latinLnBrk="0" hangingPunct="1">
                        <a:defRPr sz="1530" kern="1200">
                          <a:solidFill>
                            <a:schemeClr val="dk1"/>
                          </a:solidFill>
                          <a:latin typeface="Museo Sans For Dell"/>
                        </a:defRPr>
                      </a:lvl8pPr>
                      <a:lvl9pPr marL="3108960" algn="l" defTabSz="777240" rtl="0" eaLnBrk="1" latinLnBrk="0" hangingPunct="1">
                        <a:defRPr sz="1530" kern="1200">
                          <a:solidFill>
                            <a:schemeClr val="dk1"/>
                          </a:solidFill>
                          <a:latin typeface="Museo Sans For Del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cap="all" baseline="0">
                          <a:solidFill>
                            <a:schemeClr val="tx1"/>
                          </a:solidFill>
                          <a:latin typeface="Arial"/>
                          <a:ea typeface="+mn-ea"/>
                          <a:cs typeface="Arial"/>
                        </a:rPr>
                        <a:t>Positioning</a:t>
                      </a:r>
                    </a:p>
                  </a:txBody>
                  <a:tcPr marL="51816" marR="103632"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777240" rtl="0" eaLnBrk="1" latinLnBrk="0" hangingPunct="1">
                        <a:defRPr sz="1530" kern="1200">
                          <a:solidFill>
                            <a:schemeClr val="dk1"/>
                          </a:solidFill>
                          <a:latin typeface="Museo Sans For Dell"/>
                        </a:defRPr>
                      </a:lvl1pPr>
                      <a:lvl2pPr marL="388620" algn="l" defTabSz="777240" rtl="0" eaLnBrk="1" latinLnBrk="0" hangingPunct="1">
                        <a:defRPr sz="1530" kern="1200">
                          <a:solidFill>
                            <a:schemeClr val="dk1"/>
                          </a:solidFill>
                          <a:latin typeface="Museo Sans For Dell"/>
                        </a:defRPr>
                      </a:lvl2pPr>
                      <a:lvl3pPr marL="777240" algn="l" defTabSz="777240" rtl="0" eaLnBrk="1" latinLnBrk="0" hangingPunct="1">
                        <a:defRPr sz="1530" kern="1200">
                          <a:solidFill>
                            <a:schemeClr val="dk1"/>
                          </a:solidFill>
                          <a:latin typeface="Museo Sans For Dell"/>
                        </a:defRPr>
                      </a:lvl3pPr>
                      <a:lvl4pPr marL="1165860" algn="l" defTabSz="777240" rtl="0" eaLnBrk="1" latinLnBrk="0" hangingPunct="1">
                        <a:defRPr sz="1530" kern="1200">
                          <a:solidFill>
                            <a:schemeClr val="dk1"/>
                          </a:solidFill>
                          <a:latin typeface="Museo Sans For Dell"/>
                        </a:defRPr>
                      </a:lvl4pPr>
                      <a:lvl5pPr marL="1554480" algn="l" defTabSz="777240" rtl="0" eaLnBrk="1" latinLnBrk="0" hangingPunct="1">
                        <a:defRPr sz="1530" kern="1200">
                          <a:solidFill>
                            <a:schemeClr val="dk1"/>
                          </a:solidFill>
                          <a:latin typeface="Museo Sans For Dell"/>
                        </a:defRPr>
                      </a:lvl5pPr>
                      <a:lvl6pPr marL="1943100" algn="l" defTabSz="777240" rtl="0" eaLnBrk="1" latinLnBrk="0" hangingPunct="1">
                        <a:defRPr sz="1530" kern="1200">
                          <a:solidFill>
                            <a:schemeClr val="dk1"/>
                          </a:solidFill>
                          <a:latin typeface="Museo Sans For Dell"/>
                        </a:defRPr>
                      </a:lvl6pPr>
                      <a:lvl7pPr marL="2331720" algn="l" defTabSz="777240" rtl="0" eaLnBrk="1" latinLnBrk="0" hangingPunct="1">
                        <a:defRPr sz="1530" kern="1200">
                          <a:solidFill>
                            <a:schemeClr val="dk1"/>
                          </a:solidFill>
                          <a:latin typeface="Museo Sans For Dell"/>
                        </a:defRPr>
                      </a:lvl7pPr>
                      <a:lvl8pPr marL="2720340" algn="l" defTabSz="777240" rtl="0" eaLnBrk="1" latinLnBrk="0" hangingPunct="1">
                        <a:defRPr sz="1530" kern="1200">
                          <a:solidFill>
                            <a:schemeClr val="dk1"/>
                          </a:solidFill>
                          <a:latin typeface="Museo Sans For Dell"/>
                        </a:defRPr>
                      </a:lvl8pPr>
                      <a:lvl9pPr marL="3108960" algn="l" defTabSz="777240" rtl="0" eaLnBrk="1" latinLnBrk="0" hangingPunct="1">
                        <a:defRPr sz="1530" kern="1200">
                          <a:solidFill>
                            <a:schemeClr val="dk1"/>
                          </a:solidFill>
                          <a:latin typeface="Museo Sans For Del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Arial"/>
                          <a:ea typeface="+mn-ea"/>
                          <a:cs typeface="Arial"/>
                        </a:rPr>
                        <a:t>Fierce gaming laptop – inside and out. Designed for intense gaming and multi-tasking for entry-level or mainstream gamers</a:t>
                      </a:r>
                    </a:p>
                  </a:txBody>
                  <a:tcPr marL="51816" marR="51816"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777240" rtl="0" eaLnBrk="1" latinLnBrk="0" hangingPunct="1">
                        <a:defRPr sz="1530" kern="1200">
                          <a:solidFill>
                            <a:schemeClr val="dk1"/>
                          </a:solidFill>
                          <a:latin typeface="Museo Sans For Dell"/>
                        </a:defRPr>
                      </a:lvl1pPr>
                      <a:lvl2pPr marL="388620" algn="l" defTabSz="777240" rtl="0" eaLnBrk="1" latinLnBrk="0" hangingPunct="1">
                        <a:defRPr sz="1530" kern="1200">
                          <a:solidFill>
                            <a:schemeClr val="dk1"/>
                          </a:solidFill>
                          <a:latin typeface="Museo Sans For Dell"/>
                        </a:defRPr>
                      </a:lvl2pPr>
                      <a:lvl3pPr marL="777240" algn="l" defTabSz="777240" rtl="0" eaLnBrk="1" latinLnBrk="0" hangingPunct="1">
                        <a:defRPr sz="1530" kern="1200">
                          <a:solidFill>
                            <a:schemeClr val="dk1"/>
                          </a:solidFill>
                          <a:latin typeface="Museo Sans For Dell"/>
                        </a:defRPr>
                      </a:lvl3pPr>
                      <a:lvl4pPr marL="1165860" algn="l" defTabSz="777240" rtl="0" eaLnBrk="1" latinLnBrk="0" hangingPunct="1">
                        <a:defRPr sz="1530" kern="1200">
                          <a:solidFill>
                            <a:schemeClr val="dk1"/>
                          </a:solidFill>
                          <a:latin typeface="Museo Sans For Dell"/>
                        </a:defRPr>
                      </a:lvl4pPr>
                      <a:lvl5pPr marL="1554480" algn="l" defTabSz="777240" rtl="0" eaLnBrk="1" latinLnBrk="0" hangingPunct="1">
                        <a:defRPr sz="1530" kern="1200">
                          <a:solidFill>
                            <a:schemeClr val="dk1"/>
                          </a:solidFill>
                          <a:latin typeface="Museo Sans For Dell"/>
                        </a:defRPr>
                      </a:lvl5pPr>
                      <a:lvl6pPr marL="1943100" algn="l" defTabSz="777240" rtl="0" eaLnBrk="1" latinLnBrk="0" hangingPunct="1">
                        <a:defRPr sz="1530" kern="1200">
                          <a:solidFill>
                            <a:schemeClr val="dk1"/>
                          </a:solidFill>
                          <a:latin typeface="Museo Sans For Dell"/>
                        </a:defRPr>
                      </a:lvl6pPr>
                      <a:lvl7pPr marL="2331720" algn="l" defTabSz="777240" rtl="0" eaLnBrk="1" latinLnBrk="0" hangingPunct="1">
                        <a:defRPr sz="1530" kern="1200">
                          <a:solidFill>
                            <a:schemeClr val="dk1"/>
                          </a:solidFill>
                          <a:latin typeface="Museo Sans For Dell"/>
                        </a:defRPr>
                      </a:lvl7pPr>
                      <a:lvl8pPr marL="2720340" algn="l" defTabSz="777240" rtl="0" eaLnBrk="1" latinLnBrk="0" hangingPunct="1">
                        <a:defRPr sz="1530" kern="1200">
                          <a:solidFill>
                            <a:schemeClr val="dk1"/>
                          </a:solidFill>
                          <a:latin typeface="Museo Sans For Dell"/>
                        </a:defRPr>
                      </a:lvl8pPr>
                      <a:lvl9pPr marL="3108960" algn="l" defTabSz="777240" rtl="0" eaLnBrk="1" latinLnBrk="0" hangingPunct="1">
                        <a:defRPr sz="1530" kern="1200">
                          <a:solidFill>
                            <a:schemeClr val="dk1"/>
                          </a:solidFill>
                          <a:latin typeface="Museo Sans For Dell"/>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700" kern="1200">
                        <a:solidFill>
                          <a:schemeClr val="tx1"/>
                        </a:solidFill>
                        <a:latin typeface="Arial"/>
                        <a:ea typeface="+mn-ea"/>
                        <a:cs typeface="Arial"/>
                      </a:endParaRPr>
                    </a:p>
                  </a:txBody>
                  <a:tcPr marL="38862" marR="388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777240" rtl="0" eaLnBrk="1" latinLnBrk="0" hangingPunct="1">
                        <a:defRPr sz="1530" kern="1200">
                          <a:solidFill>
                            <a:schemeClr val="dk1"/>
                          </a:solidFill>
                          <a:latin typeface="Museo Sans For Dell"/>
                        </a:defRPr>
                      </a:lvl1pPr>
                      <a:lvl2pPr marL="388620" algn="l" defTabSz="777240" rtl="0" eaLnBrk="1" latinLnBrk="0" hangingPunct="1">
                        <a:defRPr sz="1530" kern="1200">
                          <a:solidFill>
                            <a:schemeClr val="dk1"/>
                          </a:solidFill>
                          <a:latin typeface="Museo Sans For Dell"/>
                        </a:defRPr>
                      </a:lvl2pPr>
                      <a:lvl3pPr marL="777240" algn="l" defTabSz="777240" rtl="0" eaLnBrk="1" latinLnBrk="0" hangingPunct="1">
                        <a:defRPr sz="1530" kern="1200">
                          <a:solidFill>
                            <a:schemeClr val="dk1"/>
                          </a:solidFill>
                          <a:latin typeface="Museo Sans For Dell"/>
                        </a:defRPr>
                      </a:lvl3pPr>
                      <a:lvl4pPr marL="1165860" algn="l" defTabSz="777240" rtl="0" eaLnBrk="1" latinLnBrk="0" hangingPunct="1">
                        <a:defRPr sz="1530" kern="1200">
                          <a:solidFill>
                            <a:schemeClr val="dk1"/>
                          </a:solidFill>
                          <a:latin typeface="Museo Sans For Dell"/>
                        </a:defRPr>
                      </a:lvl4pPr>
                      <a:lvl5pPr marL="1554480" algn="l" defTabSz="777240" rtl="0" eaLnBrk="1" latinLnBrk="0" hangingPunct="1">
                        <a:defRPr sz="1530" kern="1200">
                          <a:solidFill>
                            <a:schemeClr val="dk1"/>
                          </a:solidFill>
                          <a:latin typeface="Museo Sans For Dell"/>
                        </a:defRPr>
                      </a:lvl5pPr>
                      <a:lvl6pPr marL="1943100" algn="l" defTabSz="777240" rtl="0" eaLnBrk="1" latinLnBrk="0" hangingPunct="1">
                        <a:defRPr sz="1530" kern="1200">
                          <a:solidFill>
                            <a:schemeClr val="dk1"/>
                          </a:solidFill>
                          <a:latin typeface="Museo Sans For Dell"/>
                        </a:defRPr>
                      </a:lvl6pPr>
                      <a:lvl7pPr marL="2331720" algn="l" defTabSz="777240" rtl="0" eaLnBrk="1" latinLnBrk="0" hangingPunct="1">
                        <a:defRPr sz="1530" kern="1200">
                          <a:solidFill>
                            <a:schemeClr val="dk1"/>
                          </a:solidFill>
                          <a:latin typeface="Museo Sans For Dell"/>
                        </a:defRPr>
                      </a:lvl7pPr>
                      <a:lvl8pPr marL="2720340" algn="l" defTabSz="777240" rtl="0" eaLnBrk="1" latinLnBrk="0" hangingPunct="1">
                        <a:defRPr sz="1530" kern="1200">
                          <a:solidFill>
                            <a:schemeClr val="dk1"/>
                          </a:solidFill>
                          <a:latin typeface="Museo Sans For Dell"/>
                        </a:defRPr>
                      </a:lvl8pPr>
                      <a:lvl9pPr marL="3108960" algn="l" defTabSz="777240" rtl="0" eaLnBrk="1" latinLnBrk="0" hangingPunct="1">
                        <a:defRPr sz="1530" kern="1200">
                          <a:solidFill>
                            <a:schemeClr val="dk1"/>
                          </a:solidFill>
                          <a:latin typeface="Museo Sans For Dell"/>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700" kern="1200">
                        <a:solidFill>
                          <a:schemeClr val="tx1"/>
                        </a:solidFill>
                        <a:latin typeface="Arial"/>
                        <a:ea typeface="+mn-ea"/>
                        <a:cs typeface="Arial"/>
                      </a:endParaRPr>
                    </a:p>
                  </a:txBody>
                  <a:tcPr marL="38862" marR="388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Arial"/>
                          <a:ea typeface="+mn-ea"/>
                          <a:cs typeface="Arial"/>
                        </a:rPr>
                        <a:t>Powerful gaming in a sophisticated design that easily goes from meeting/classroom </a:t>
                      </a:r>
                      <a:br>
                        <a:rPr lang="en-US" sz="900" kern="1200">
                          <a:solidFill>
                            <a:srgbClr val="444444"/>
                          </a:solidFill>
                          <a:latin typeface="Arial"/>
                          <a:ea typeface="+mn-ea"/>
                          <a:cs typeface="Arial"/>
                        </a:rPr>
                      </a:br>
                      <a:r>
                        <a:rPr lang="en-US" sz="900" kern="1200">
                          <a:solidFill>
                            <a:schemeClr val="tx1"/>
                          </a:solidFill>
                          <a:latin typeface="Arial"/>
                          <a:ea typeface="+mn-ea"/>
                          <a:cs typeface="Arial"/>
                        </a:rPr>
                        <a:t>to gaming at home or on the go</a:t>
                      </a:r>
                    </a:p>
                  </a:txBody>
                  <a:tcPr marL="51816" marR="51816"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4160">
                <a:tc>
                  <a:txBody>
                    <a:bodyPr/>
                    <a:lstStyle>
                      <a:lvl1pPr marL="0" algn="l" defTabSz="777240" rtl="0" eaLnBrk="1" latinLnBrk="0" hangingPunct="1">
                        <a:defRPr sz="1530" kern="1200">
                          <a:solidFill>
                            <a:schemeClr val="dk1"/>
                          </a:solidFill>
                          <a:latin typeface="Museo Sans For Dell"/>
                        </a:defRPr>
                      </a:lvl1pPr>
                      <a:lvl2pPr marL="388620" algn="l" defTabSz="777240" rtl="0" eaLnBrk="1" latinLnBrk="0" hangingPunct="1">
                        <a:defRPr sz="1530" kern="1200">
                          <a:solidFill>
                            <a:schemeClr val="dk1"/>
                          </a:solidFill>
                          <a:latin typeface="Museo Sans For Dell"/>
                        </a:defRPr>
                      </a:lvl2pPr>
                      <a:lvl3pPr marL="777240" algn="l" defTabSz="777240" rtl="0" eaLnBrk="1" latinLnBrk="0" hangingPunct="1">
                        <a:defRPr sz="1530" kern="1200">
                          <a:solidFill>
                            <a:schemeClr val="dk1"/>
                          </a:solidFill>
                          <a:latin typeface="Museo Sans For Dell"/>
                        </a:defRPr>
                      </a:lvl3pPr>
                      <a:lvl4pPr marL="1165860" algn="l" defTabSz="777240" rtl="0" eaLnBrk="1" latinLnBrk="0" hangingPunct="1">
                        <a:defRPr sz="1530" kern="1200">
                          <a:solidFill>
                            <a:schemeClr val="dk1"/>
                          </a:solidFill>
                          <a:latin typeface="Museo Sans For Dell"/>
                        </a:defRPr>
                      </a:lvl4pPr>
                      <a:lvl5pPr marL="1554480" algn="l" defTabSz="777240" rtl="0" eaLnBrk="1" latinLnBrk="0" hangingPunct="1">
                        <a:defRPr sz="1530" kern="1200">
                          <a:solidFill>
                            <a:schemeClr val="dk1"/>
                          </a:solidFill>
                          <a:latin typeface="Museo Sans For Dell"/>
                        </a:defRPr>
                      </a:lvl5pPr>
                      <a:lvl6pPr marL="1943100" algn="l" defTabSz="777240" rtl="0" eaLnBrk="1" latinLnBrk="0" hangingPunct="1">
                        <a:defRPr sz="1530" kern="1200">
                          <a:solidFill>
                            <a:schemeClr val="dk1"/>
                          </a:solidFill>
                          <a:latin typeface="Museo Sans For Dell"/>
                        </a:defRPr>
                      </a:lvl6pPr>
                      <a:lvl7pPr marL="2331720" algn="l" defTabSz="777240" rtl="0" eaLnBrk="1" latinLnBrk="0" hangingPunct="1">
                        <a:defRPr sz="1530" kern="1200">
                          <a:solidFill>
                            <a:schemeClr val="dk1"/>
                          </a:solidFill>
                          <a:latin typeface="Museo Sans For Dell"/>
                        </a:defRPr>
                      </a:lvl7pPr>
                      <a:lvl8pPr marL="2720340" algn="l" defTabSz="777240" rtl="0" eaLnBrk="1" latinLnBrk="0" hangingPunct="1">
                        <a:defRPr sz="1530" kern="1200">
                          <a:solidFill>
                            <a:schemeClr val="dk1"/>
                          </a:solidFill>
                          <a:latin typeface="Museo Sans For Dell"/>
                        </a:defRPr>
                      </a:lvl8pPr>
                      <a:lvl9pPr marL="3108960" algn="l" defTabSz="777240" rtl="0" eaLnBrk="1" latinLnBrk="0" hangingPunct="1">
                        <a:defRPr sz="1530" kern="1200">
                          <a:solidFill>
                            <a:schemeClr val="dk1"/>
                          </a:solidFill>
                          <a:latin typeface="Museo Sans For Del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cap="all" baseline="0">
                          <a:solidFill>
                            <a:schemeClr val="tx1"/>
                          </a:solidFill>
                          <a:latin typeface="Arial"/>
                          <a:ea typeface="+mn-ea"/>
                          <a:cs typeface="Arial"/>
                        </a:rPr>
                        <a:t>Screen size</a:t>
                      </a:r>
                    </a:p>
                  </a:txBody>
                  <a:tcPr marL="51816" marR="103632"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lvl1pPr marL="0" algn="l" defTabSz="777240" rtl="0" eaLnBrk="1" latinLnBrk="0" hangingPunct="1">
                        <a:defRPr sz="1530" kern="1200">
                          <a:solidFill>
                            <a:schemeClr val="dk1"/>
                          </a:solidFill>
                          <a:latin typeface="Museo Sans For Dell"/>
                        </a:defRPr>
                      </a:lvl1pPr>
                      <a:lvl2pPr marL="388620" algn="l" defTabSz="777240" rtl="0" eaLnBrk="1" latinLnBrk="0" hangingPunct="1">
                        <a:defRPr sz="1530" kern="1200">
                          <a:solidFill>
                            <a:schemeClr val="dk1"/>
                          </a:solidFill>
                          <a:latin typeface="Museo Sans For Dell"/>
                        </a:defRPr>
                      </a:lvl2pPr>
                      <a:lvl3pPr marL="777240" algn="l" defTabSz="777240" rtl="0" eaLnBrk="1" latinLnBrk="0" hangingPunct="1">
                        <a:defRPr sz="1530" kern="1200">
                          <a:solidFill>
                            <a:schemeClr val="dk1"/>
                          </a:solidFill>
                          <a:latin typeface="Museo Sans For Dell"/>
                        </a:defRPr>
                      </a:lvl3pPr>
                      <a:lvl4pPr marL="1165860" algn="l" defTabSz="777240" rtl="0" eaLnBrk="1" latinLnBrk="0" hangingPunct="1">
                        <a:defRPr sz="1530" kern="1200">
                          <a:solidFill>
                            <a:schemeClr val="dk1"/>
                          </a:solidFill>
                          <a:latin typeface="Museo Sans For Dell"/>
                        </a:defRPr>
                      </a:lvl4pPr>
                      <a:lvl5pPr marL="1554480" algn="l" defTabSz="777240" rtl="0" eaLnBrk="1" latinLnBrk="0" hangingPunct="1">
                        <a:defRPr sz="1530" kern="1200">
                          <a:solidFill>
                            <a:schemeClr val="dk1"/>
                          </a:solidFill>
                          <a:latin typeface="Museo Sans For Dell"/>
                        </a:defRPr>
                      </a:lvl5pPr>
                      <a:lvl6pPr marL="1943100" algn="l" defTabSz="777240" rtl="0" eaLnBrk="1" latinLnBrk="0" hangingPunct="1">
                        <a:defRPr sz="1530" kern="1200">
                          <a:solidFill>
                            <a:schemeClr val="dk1"/>
                          </a:solidFill>
                          <a:latin typeface="Museo Sans For Dell"/>
                        </a:defRPr>
                      </a:lvl6pPr>
                      <a:lvl7pPr marL="2331720" algn="l" defTabSz="777240" rtl="0" eaLnBrk="1" latinLnBrk="0" hangingPunct="1">
                        <a:defRPr sz="1530" kern="1200">
                          <a:solidFill>
                            <a:schemeClr val="dk1"/>
                          </a:solidFill>
                          <a:latin typeface="Museo Sans For Dell"/>
                        </a:defRPr>
                      </a:lvl7pPr>
                      <a:lvl8pPr marL="2720340" algn="l" defTabSz="777240" rtl="0" eaLnBrk="1" latinLnBrk="0" hangingPunct="1">
                        <a:defRPr sz="1530" kern="1200">
                          <a:solidFill>
                            <a:schemeClr val="dk1"/>
                          </a:solidFill>
                          <a:latin typeface="Museo Sans For Dell"/>
                        </a:defRPr>
                      </a:lvl8pPr>
                      <a:lvl9pPr marL="3108960" algn="l" defTabSz="777240" rtl="0" eaLnBrk="1" latinLnBrk="0" hangingPunct="1">
                        <a:defRPr sz="1530" kern="1200">
                          <a:solidFill>
                            <a:schemeClr val="dk1"/>
                          </a:solidFill>
                          <a:latin typeface="Museo Sans For Del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Arial"/>
                          <a:ea typeface="+mn-ea"/>
                          <a:cs typeface="Arial"/>
                        </a:rPr>
                        <a:t>15.6”</a:t>
                      </a:r>
                    </a:p>
                  </a:txBody>
                  <a:tcPr marL="51816" marR="51816"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lvl1pPr marL="0" algn="l" defTabSz="777240" rtl="0" eaLnBrk="1" latinLnBrk="0" hangingPunct="1">
                        <a:defRPr sz="1530" kern="1200">
                          <a:solidFill>
                            <a:schemeClr val="dk1"/>
                          </a:solidFill>
                          <a:latin typeface="Museo Sans For Dell"/>
                        </a:defRPr>
                      </a:lvl1pPr>
                      <a:lvl2pPr marL="388620" algn="l" defTabSz="777240" rtl="0" eaLnBrk="1" latinLnBrk="0" hangingPunct="1">
                        <a:defRPr sz="1530" kern="1200">
                          <a:solidFill>
                            <a:schemeClr val="dk1"/>
                          </a:solidFill>
                          <a:latin typeface="Museo Sans For Dell"/>
                        </a:defRPr>
                      </a:lvl2pPr>
                      <a:lvl3pPr marL="777240" algn="l" defTabSz="777240" rtl="0" eaLnBrk="1" latinLnBrk="0" hangingPunct="1">
                        <a:defRPr sz="1530" kern="1200">
                          <a:solidFill>
                            <a:schemeClr val="dk1"/>
                          </a:solidFill>
                          <a:latin typeface="Museo Sans For Dell"/>
                        </a:defRPr>
                      </a:lvl3pPr>
                      <a:lvl4pPr marL="1165860" algn="l" defTabSz="777240" rtl="0" eaLnBrk="1" latinLnBrk="0" hangingPunct="1">
                        <a:defRPr sz="1530" kern="1200">
                          <a:solidFill>
                            <a:schemeClr val="dk1"/>
                          </a:solidFill>
                          <a:latin typeface="Museo Sans For Dell"/>
                        </a:defRPr>
                      </a:lvl4pPr>
                      <a:lvl5pPr marL="1554480" algn="l" defTabSz="777240" rtl="0" eaLnBrk="1" latinLnBrk="0" hangingPunct="1">
                        <a:defRPr sz="1530" kern="1200">
                          <a:solidFill>
                            <a:schemeClr val="dk1"/>
                          </a:solidFill>
                          <a:latin typeface="Museo Sans For Dell"/>
                        </a:defRPr>
                      </a:lvl5pPr>
                      <a:lvl6pPr marL="1943100" algn="l" defTabSz="777240" rtl="0" eaLnBrk="1" latinLnBrk="0" hangingPunct="1">
                        <a:defRPr sz="1530" kern="1200">
                          <a:solidFill>
                            <a:schemeClr val="dk1"/>
                          </a:solidFill>
                          <a:latin typeface="Museo Sans For Dell"/>
                        </a:defRPr>
                      </a:lvl6pPr>
                      <a:lvl7pPr marL="2331720" algn="l" defTabSz="777240" rtl="0" eaLnBrk="1" latinLnBrk="0" hangingPunct="1">
                        <a:defRPr sz="1530" kern="1200">
                          <a:solidFill>
                            <a:schemeClr val="dk1"/>
                          </a:solidFill>
                          <a:latin typeface="Museo Sans For Dell"/>
                        </a:defRPr>
                      </a:lvl7pPr>
                      <a:lvl8pPr marL="2720340" algn="l" defTabSz="777240" rtl="0" eaLnBrk="1" latinLnBrk="0" hangingPunct="1">
                        <a:defRPr sz="1530" kern="1200">
                          <a:solidFill>
                            <a:schemeClr val="dk1"/>
                          </a:solidFill>
                          <a:latin typeface="Museo Sans For Dell"/>
                        </a:defRPr>
                      </a:lvl8pPr>
                      <a:lvl9pPr marL="3108960" algn="l" defTabSz="777240" rtl="0" eaLnBrk="1" latinLnBrk="0" hangingPunct="1">
                        <a:defRPr sz="1530" kern="1200">
                          <a:solidFill>
                            <a:schemeClr val="dk1"/>
                          </a:solidFill>
                          <a:latin typeface="Museo Sans For Del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Arial"/>
                          <a:ea typeface="+mn-ea"/>
                          <a:cs typeface="Arial"/>
                        </a:rPr>
                        <a:t>15.6”</a:t>
                      </a:r>
                    </a:p>
                  </a:txBody>
                  <a:tcPr marL="51816" marR="51816"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lvl1pPr marL="0" algn="l" defTabSz="777240" rtl="0" eaLnBrk="1" latinLnBrk="0" hangingPunct="1">
                        <a:defRPr sz="1530" kern="1200">
                          <a:solidFill>
                            <a:schemeClr val="dk1"/>
                          </a:solidFill>
                          <a:latin typeface="Museo Sans For Dell"/>
                        </a:defRPr>
                      </a:lvl1pPr>
                      <a:lvl2pPr marL="388620" algn="l" defTabSz="777240" rtl="0" eaLnBrk="1" latinLnBrk="0" hangingPunct="1">
                        <a:defRPr sz="1530" kern="1200">
                          <a:solidFill>
                            <a:schemeClr val="dk1"/>
                          </a:solidFill>
                          <a:latin typeface="Museo Sans For Dell"/>
                        </a:defRPr>
                      </a:lvl2pPr>
                      <a:lvl3pPr marL="777240" algn="l" defTabSz="777240" rtl="0" eaLnBrk="1" latinLnBrk="0" hangingPunct="1">
                        <a:defRPr sz="1530" kern="1200">
                          <a:solidFill>
                            <a:schemeClr val="dk1"/>
                          </a:solidFill>
                          <a:latin typeface="Museo Sans For Dell"/>
                        </a:defRPr>
                      </a:lvl3pPr>
                      <a:lvl4pPr marL="1165860" algn="l" defTabSz="777240" rtl="0" eaLnBrk="1" latinLnBrk="0" hangingPunct="1">
                        <a:defRPr sz="1530" kern="1200">
                          <a:solidFill>
                            <a:schemeClr val="dk1"/>
                          </a:solidFill>
                          <a:latin typeface="Museo Sans For Dell"/>
                        </a:defRPr>
                      </a:lvl4pPr>
                      <a:lvl5pPr marL="1554480" algn="l" defTabSz="777240" rtl="0" eaLnBrk="1" latinLnBrk="0" hangingPunct="1">
                        <a:defRPr sz="1530" kern="1200">
                          <a:solidFill>
                            <a:schemeClr val="dk1"/>
                          </a:solidFill>
                          <a:latin typeface="Museo Sans For Dell"/>
                        </a:defRPr>
                      </a:lvl5pPr>
                      <a:lvl6pPr marL="1943100" algn="l" defTabSz="777240" rtl="0" eaLnBrk="1" latinLnBrk="0" hangingPunct="1">
                        <a:defRPr sz="1530" kern="1200">
                          <a:solidFill>
                            <a:schemeClr val="dk1"/>
                          </a:solidFill>
                          <a:latin typeface="Museo Sans For Dell"/>
                        </a:defRPr>
                      </a:lvl6pPr>
                      <a:lvl7pPr marL="2331720" algn="l" defTabSz="777240" rtl="0" eaLnBrk="1" latinLnBrk="0" hangingPunct="1">
                        <a:defRPr sz="1530" kern="1200">
                          <a:solidFill>
                            <a:schemeClr val="dk1"/>
                          </a:solidFill>
                          <a:latin typeface="Museo Sans For Dell"/>
                        </a:defRPr>
                      </a:lvl7pPr>
                      <a:lvl8pPr marL="2720340" algn="l" defTabSz="777240" rtl="0" eaLnBrk="1" latinLnBrk="0" hangingPunct="1">
                        <a:defRPr sz="1530" kern="1200">
                          <a:solidFill>
                            <a:schemeClr val="dk1"/>
                          </a:solidFill>
                          <a:latin typeface="Museo Sans For Dell"/>
                        </a:defRPr>
                      </a:lvl8pPr>
                      <a:lvl9pPr marL="3108960" algn="l" defTabSz="777240" rtl="0" eaLnBrk="1" latinLnBrk="0" hangingPunct="1">
                        <a:defRPr sz="1530" kern="1200">
                          <a:solidFill>
                            <a:schemeClr val="dk1"/>
                          </a:solidFill>
                          <a:latin typeface="Museo Sans For Del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Arial"/>
                          <a:ea typeface="+mn-ea"/>
                          <a:cs typeface="Arial"/>
                        </a:rPr>
                        <a:t>15.6”</a:t>
                      </a:r>
                    </a:p>
                  </a:txBody>
                  <a:tcPr marL="51816" marR="51816"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Arial"/>
                          <a:ea typeface="+mn-ea"/>
                          <a:cs typeface="Arial"/>
                        </a:rPr>
                        <a:t>15.6”</a:t>
                      </a:r>
                    </a:p>
                  </a:txBody>
                  <a:tcPr marL="51816" marR="51816"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val="10002"/>
                  </a:ext>
                </a:extLst>
              </a:tr>
              <a:tr h="406400">
                <a:tc>
                  <a:txBody>
                    <a:bodyPr/>
                    <a:lstStyle>
                      <a:lvl1pPr marL="0" algn="l" defTabSz="777240" rtl="0" eaLnBrk="1" latinLnBrk="0" hangingPunct="1">
                        <a:defRPr sz="1530" kern="1200">
                          <a:solidFill>
                            <a:schemeClr val="dk1"/>
                          </a:solidFill>
                          <a:latin typeface="Museo Sans For Dell"/>
                        </a:defRPr>
                      </a:lvl1pPr>
                      <a:lvl2pPr marL="388620" algn="l" defTabSz="777240" rtl="0" eaLnBrk="1" latinLnBrk="0" hangingPunct="1">
                        <a:defRPr sz="1530" kern="1200">
                          <a:solidFill>
                            <a:schemeClr val="dk1"/>
                          </a:solidFill>
                          <a:latin typeface="Museo Sans For Dell"/>
                        </a:defRPr>
                      </a:lvl2pPr>
                      <a:lvl3pPr marL="777240" algn="l" defTabSz="777240" rtl="0" eaLnBrk="1" latinLnBrk="0" hangingPunct="1">
                        <a:defRPr sz="1530" kern="1200">
                          <a:solidFill>
                            <a:schemeClr val="dk1"/>
                          </a:solidFill>
                          <a:latin typeface="Museo Sans For Dell"/>
                        </a:defRPr>
                      </a:lvl3pPr>
                      <a:lvl4pPr marL="1165860" algn="l" defTabSz="777240" rtl="0" eaLnBrk="1" latinLnBrk="0" hangingPunct="1">
                        <a:defRPr sz="1530" kern="1200">
                          <a:solidFill>
                            <a:schemeClr val="dk1"/>
                          </a:solidFill>
                          <a:latin typeface="Museo Sans For Dell"/>
                        </a:defRPr>
                      </a:lvl4pPr>
                      <a:lvl5pPr marL="1554480" algn="l" defTabSz="777240" rtl="0" eaLnBrk="1" latinLnBrk="0" hangingPunct="1">
                        <a:defRPr sz="1530" kern="1200">
                          <a:solidFill>
                            <a:schemeClr val="dk1"/>
                          </a:solidFill>
                          <a:latin typeface="Museo Sans For Dell"/>
                        </a:defRPr>
                      </a:lvl5pPr>
                      <a:lvl6pPr marL="1943100" algn="l" defTabSz="777240" rtl="0" eaLnBrk="1" latinLnBrk="0" hangingPunct="1">
                        <a:defRPr sz="1530" kern="1200">
                          <a:solidFill>
                            <a:schemeClr val="dk1"/>
                          </a:solidFill>
                          <a:latin typeface="Museo Sans For Dell"/>
                        </a:defRPr>
                      </a:lvl6pPr>
                      <a:lvl7pPr marL="2331720" algn="l" defTabSz="777240" rtl="0" eaLnBrk="1" latinLnBrk="0" hangingPunct="1">
                        <a:defRPr sz="1530" kern="1200">
                          <a:solidFill>
                            <a:schemeClr val="dk1"/>
                          </a:solidFill>
                          <a:latin typeface="Museo Sans For Dell"/>
                        </a:defRPr>
                      </a:lvl7pPr>
                      <a:lvl8pPr marL="2720340" algn="l" defTabSz="777240" rtl="0" eaLnBrk="1" latinLnBrk="0" hangingPunct="1">
                        <a:defRPr sz="1530" kern="1200">
                          <a:solidFill>
                            <a:schemeClr val="dk1"/>
                          </a:solidFill>
                          <a:latin typeface="Museo Sans For Dell"/>
                        </a:defRPr>
                      </a:lvl8pPr>
                      <a:lvl9pPr marL="3108960" algn="l" defTabSz="777240" rtl="0" eaLnBrk="1" latinLnBrk="0" hangingPunct="1">
                        <a:defRPr sz="1530" kern="1200">
                          <a:solidFill>
                            <a:schemeClr val="dk1"/>
                          </a:solidFill>
                          <a:latin typeface="Museo Sans For Del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cap="all" baseline="0">
                          <a:solidFill>
                            <a:schemeClr val="tx1"/>
                          </a:solidFill>
                          <a:latin typeface="Arial"/>
                          <a:ea typeface="+mn-ea"/>
                          <a:cs typeface="Arial"/>
                        </a:rPr>
                        <a:t>Processor</a:t>
                      </a:r>
                    </a:p>
                  </a:txBody>
                  <a:tcPr marL="51816" marR="103632"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77240" rtl="0" eaLnBrk="1" latinLnBrk="0" hangingPunct="1">
                        <a:defRPr sz="1530" kern="1200">
                          <a:solidFill>
                            <a:schemeClr val="dk1"/>
                          </a:solidFill>
                          <a:latin typeface="Museo Sans For Dell"/>
                        </a:defRPr>
                      </a:lvl1pPr>
                      <a:lvl2pPr marL="388620" algn="l" defTabSz="777240" rtl="0" eaLnBrk="1" latinLnBrk="0" hangingPunct="1">
                        <a:defRPr sz="1530" kern="1200">
                          <a:solidFill>
                            <a:schemeClr val="dk1"/>
                          </a:solidFill>
                          <a:latin typeface="Museo Sans For Dell"/>
                        </a:defRPr>
                      </a:lvl2pPr>
                      <a:lvl3pPr marL="777240" algn="l" defTabSz="777240" rtl="0" eaLnBrk="1" latinLnBrk="0" hangingPunct="1">
                        <a:defRPr sz="1530" kern="1200">
                          <a:solidFill>
                            <a:schemeClr val="dk1"/>
                          </a:solidFill>
                          <a:latin typeface="Museo Sans For Dell"/>
                        </a:defRPr>
                      </a:lvl3pPr>
                      <a:lvl4pPr marL="1165860" algn="l" defTabSz="777240" rtl="0" eaLnBrk="1" latinLnBrk="0" hangingPunct="1">
                        <a:defRPr sz="1530" kern="1200">
                          <a:solidFill>
                            <a:schemeClr val="dk1"/>
                          </a:solidFill>
                          <a:latin typeface="Museo Sans For Dell"/>
                        </a:defRPr>
                      </a:lvl4pPr>
                      <a:lvl5pPr marL="1554480" algn="l" defTabSz="777240" rtl="0" eaLnBrk="1" latinLnBrk="0" hangingPunct="1">
                        <a:defRPr sz="1530" kern="1200">
                          <a:solidFill>
                            <a:schemeClr val="dk1"/>
                          </a:solidFill>
                          <a:latin typeface="Museo Sans For Dell"/>
                        </a:defRPr>
                      </a:lvl5pPr>
                      <a:lvl6pPr marL="1943100" algn="l" defTabSz="777240" rtl="0" eaLnBrk="1" latinLnBrk="0" hangingPunct="1">
                        <a:defRPr sz="1530" kern="1200">
                          <a:solidFill>
                            <a:schemeClr val="dk1"/>
                          </a:solidFill>
                          <a:latin typeface="Museo Sans For Dell"/>
                        </a:defRPr>
                      </a:lvl6pPr>
                      <a:lvl7pPr marL="2331720" algn="l" defTabSz="777240" rtl="0" eaLnBrk="1" latinLnBrk="0" hangingPunct="1">
                        <a:defRPr sz="1530" kern="1200">
                          <a:solidFill>
                            <a:schemeClr val="dk1"/>
                          </a:solidFill>
                          <a:latin typeface="Museo Sans For Dell"/>
                        </a:defRPr>
                      </a:lvl7pPr>
                      <a:lvl8pPr marL="2720340" algn="l" defTabSz="777240" rtl="0" eaLnBrk="1" latinLnBrk="0" hangingPunct="1">
                        <a:defRPr sz="1530" kern="1200">
                          <a:solidFill>
                            <a:schemeClr val="dk1"/>
                          </a:solidFill>
                          <a:latin typeface="Museo Sans For Dell"/>
                        </a:defRPr>
                      </a:lvl8pPr>
                      <a:lvl9pPr marL="3108960" algn="l" defTabSz="777240" rtl="0" eaLnBrk="1" latinLnBrk="0" hangingPunct="1">
                        <a:defRPr sz="1530" kern="1200">
                          <a:solidFill>
                            <a:schemeClr val="dk1"/>
                          </a:solidFill>
                          <a:latin typeface="Museo Sans For Del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baseline="0">
                          <a:solidFill>
                            <a:schemeClr val="tx1"/>
                          </a:solidFill>
                          <a:latin typeface="Arial"/>
                          <a:ea typeface="+mn-ea"/>
                          <a:cs typeface="Arial"/>
                        </a:rPr>
                        <a:t>10</a:t>
                      </a:r>
                      <a:r>
                        <a:rPr lang="en-US" sz="900" kern="1200" baseline="30000">
                          <a:solidFill>
                            <a:schemeClr val="tx1"/>
                          </a:solidFill>
                          <a:latin typeface="Arial"/>
                          <a:ea typeface="+mn-ea"/>
                          <a:cs typeface="Arial"/>
                        </a:rPr>
                        <a:t>th</a:t>
                      </a:r>
                      <a:r>
                        <a:rPr lang="en-US" sz="900" kern="1200">
                          <a:solidFill>
                            <a:schemeClr val="tx1"/>
                          </a:solidFill>
                          <a:latin typeface="Arial"/>
                          <a:ea typeface="+mn-ea"/>
                          <a:cs typeface="Arial"/>
                        </a:rPr>
                        <a:t> Gen Intel</a:t>
                      </a:r>
                      <a:r>
                        <a:rPr lang="en-US" sz="900" kern="1200" baseline="30000">
                          <a:solidFill>
                            <a:schemeClr val="tx1"/>
                          </a:solidFill>
                          <a:latin typeface="Arial"/>
                          <a:ea typeface="+mn-ea"/>
                          <a:cs typeface="Arial"/>
                        </a:rPr>
                        <a:t>®</a:t>
                      </a:r>
                      <a:r>
                        <a:rPr lang="en-US" sz="900" kern="1200">
                          <a:solidFill>
                            <a:schemeClr val="tx1"/>
                          </a:solidFill>
                          <a:latin typeface="Arial"/>
                          <a:ea typeface="+mn-ea"/>
                          <a:cs typeface="Arial"/>
                        </a:rPr>
                        <a:t> Core™ i5 or i7 (up to 6-cores and 12 threads)</a:t>
                      </a:r>
                    </a:p>
                  </a:txBody>
                  <a:tcPr marL="51816" marR="51816"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77240" rtl="0" eaLnBrk="1" latinLnBrk="0" hangingPunct="1">
                        <a:defRPr sz="1530" kern="1200">
                          <a:solidFill>
                            <a:schemeClr val="dk1"/>
                          </a:solidFill>
                          <a:latin typeface="Museo Sans For Dell"/>
                        </a:defRPr>
                      </a:lvl1pPr>
                      <a:lvl2pPr marL="388620" algn="l" defTabSz="777240" rtl="0" eaLnBrk="1" latinLnBrk="0" hangingPunct="1">
                        <a:defRPr sz="1530" kern="1200">
                          <a:solidFill>
                            <a:schemeClr val="dk1"/>
                          </a:solidFill>
                          <a:latin typeface="Museo Sans For Dell"/>
                        </a:defRPr>
                      </a:lvl2pPr>
                      <a:lvl3pPr marL="777240" algn="l" defTabSz="777240" rtl="0" eaLnBrk="1" latinLnBrk="0" hangingPunct="1">
                        <a:defRPr sz="1530" kern="1200">
                          <a:solidFill>
                            <a:schemeClr val="dk1"/>
                          </a:solidFill>
                          <a:latin typeface="Museo Sans For Dell"/>
                        </a:defRPr>
                      </a:lvl3pPr>
                      <a:lvl4pPr marL="1165860" algn="l" defTabSz="777240" rtl="0" eaLnBrk="1" latinLnBrk="0" hangingPunct="1">
                        <a:defRPr sz="1530" kern="1200">
                          <a:solidFill>
                            <a:schemeClr val="dk1"/>
                          </a:solidFill>
                          <a:latin typeface="Museo Sans For Dell"/>
                        </a:defRPr>
                      </a:lvl4pPr>
                      <a:lvl5pPr marL="1554480" algn="l" defTabSz="777240" rtl="0" eaLnBrk="1" latinLnBrk="0" hangingPunct="1">
                        <a:defRPr sz="1530" kern="1200">
                          <a:solidFill>
                            <a:schemeClr val="dk1"/>
                          </a:solidFill>
                          <a:latin typeface="Museo Sans For Dell"/>
                        </a:defRPr>
                      </a:lvl5pPr>
                      <a:lvl6pPr marL="1943100" algn="l" defTabSz="777240" rtl="0" eaLnBrk="1" latinLnBrk="0" hangingPunct="1">
                        <a:defRPr sz="1530" kern="1200">
                          <a:solidFill>
                            <a:schemeClr val="dk1"/>
                          </a:solidFill>
                          <a:latin typeface="Museo Sans For Dell"/>
                        </a:defRPr>
                      </a:lvl6pPr>
                      <a:lvl7pPr marL="2331720" algn="l" defTabSz="777240" rtl="0" eaLnBrk="1" latinLnBrk="0" hangingPunct="1">
                        <a:defRPr sz="1530" kern="1200">
                          <a:solidFill>
                            <a:schemeClr val="dk1"/>
                          </a:solidFill>
                          <a:latin typeface="Museo Sans For Dell"/>
                        </a:defRPr>
                      </a:lvl7pPr>
                      <a:lvl8pPr marL="2720340" algn="l" defTabSz="777240" rtl="0" eaLnBrk="1" latinLnBrk="0" hangingPunct="1">
                        <a:defRPr sz="1530" kern="1200">
                          <a:solidFill>
                            <a:schemeClr val="dk1"/>
                          </a:solidFill>
                          <a:latin typeface="Museo Sans For Dell"/>
                        </a:defRPr>
                      </a:lvl8pPr>
                      <a:lvl9pPr marL="3108960" algn="l" defTabSz="777240" rtl="0" eaLnBrk="1" latinLnBrk="0" hangingPunct="1">
                        <a:defRPr sz="1530" kern="1200">
                          <a:solidFill>
                            <a:schemeClr val="dk1"/>
                          </a:solidFill>
                          <a:latin typeface="Museo Sans For Del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Arial"/>
                          <a:ea typeface="+mn-ea"/>
                          <a:cs typeface="Arial"/>
                        </a:rPr>
                        <a:t>11</a:t>
                      </a:r>
                      <a:r>
                        <a:rPr lang="en-US" sz="900" kern="1200" baseline="30000">
                          <a:solidFill>
                            <a:schemeClr val="tx1"/>
                          </a:solidFill>
                          <a:latin typeface="Arial"/>
                          <a:ea typeface="+mn-ea"/>
                          <a:cs typeface="Arial"/>
                        </a:rPr>
                        <a:t>th</a:t>
                      </a:r>
                      <a:r>
                        <a:rPr lang="en-US" sz="900" kern="1200">
                          <a:solidFill>
                            <a:schemeClr val="tx1"/>
                          </a:solidFill>
                          <a:latin typeface="Arial"/>
                          <a:ea typeface="+mn-ea"/>
                          <a:cs typeface="Arial"/>
                        </a:rPr>
                        <a:t> Gen Intel</a:t>
                      </a:r>
                      <a:r>
                        <a:rPr lang="en-US" sz="900" kern="1200" baseline="30000">
                          <a:solidFill>
                            <a:schemeClr val="tx1"/>
                          </a:solidFill>
                          <a:latin typeface="Arial"/>
                          <a:ea typeface="+mn-ea"/>
                          <a:cs typeface="Arial"/>
                        </a:rPr>
                        <a:t>®</a:t>
                      </a:r>
                      <a:r>
                        <a:rPr lang="en-US" sz="900" kern="1200">
                          <a:solidFill>
                            <a:schemeClr val="tx1"/>
                          </a:solidFill>
                          <a:latin typeface="Arial"/>
                          <a:ea typeface="+mn-ea"/>
                          <a:cs typeface="Arial"/>
                        </a:rPr>
                        <a:t> Core™ i5 or i7 (up to 6-cores and 12 threads)</a:t>
                      </a:r>
                    </a:p>
                  </a:txBody>
                  <a:tcPr marL="51816" marR="51816"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77240" rtl="0" eaLnBrk="1" latinLnBrk="0" hangingPunct="1">
                        <a:defRPr sz="1530" kern="1200">
                          <a:solidFill>
                            <a:schemeClr val="dk1"/>
                          </a:solidFill>
                          <a:latin typeface="Museo Sans For Dell"/>
                        </a:defRPr>
                      </a:lvl1pPr>
                      <a:lvl2pPr marL="388620" algn="l" defTabSz="777240" rtl="0" eaLnBrk="1" latinLnBrk="0" hangingPunct="1">
                        <a:defRPr sz="1530" kern="1200">
                          <a:solidFill>
                            <a:schemeClr val="dk1"/>
                          </a:solidFill>
                          <a:latin typeface="Museo Sans For Dell"/>
                        </a:defRPr>
                      </a:lvl2pPr>
                      <a:lvl3pPr marL="777240" algn="l" defTabSz="777240" rtl="0" eaLnBrk="1" latinLnBrk="0" hangingPunct="1">
                        <a:defRPr sz="1530" kern="1200">
                          <a:solidFill>
                            <a:schemeClr val="dk1"/>
                          </a:solidFill>
                          <a:latin typeface="Museo Sans For Dell"/>
                        </a:defRPr>
                      </a:lvl3pPr>
                      <a:lvl4pPr marL="1165860" algn="l" defTabSz="777240" rtl="0" eaLnBrk="1" latinLnBrk="0" hangingPunct="1">
                        <a:defRPr sz="1530" kern="1200">
                          <a:solidFill>
                            <a:schemeClr val="dk1"/>
                          </a:solidFill>
                          <a:latin typeface="Museo Sans For Dell"/>
                        </a:defRPr>
                      </a:lvl4pPr>
                      <a:lvl5pPr marL="1554480" algn="l" defTabSz="777240" rtl="0" eaLnBrk="1" latinLnBrk="0" hangingPunct="1">
                        <a:defRPr sz="1530" kern="1200">
                          <a:solidFill>
                            <a:schemeClr val="dk1"/>
                          </a:solidFill>
                          <a:latin typeface="Museo Sans For Dell"/>
                        </a:defRPr>
                      </a:lvl5pPr>
                      <a:lvl6pPr marL="1943100" algn="l" defTabSz="777240" rtl="0" eaLnBrk="1" latinLnBrk="0" hangingPunct="1">
                        <a:defRPr sz="1530" kern="1200">
                          <a:solidFill>
                            <a:schemeClr val="dk1"/>
                          </a:solidFill>
                          <a:latin typeface="Museo Sans For Dell"/>
                        </a:defRPr>
                      </a:lvl6pPr>
                      <a:lvl7pPr marL="2331720" algn="l" defTabSz="777240" rtl="0" eaLnBrk="1" latinLnBrk="0" hangingPunct="1">
                        <a:defRPr sz="1530" kern="1200">
                          <a:solidFill>
                            <a:schemeClr val="dk1"/>
                          </a:solidFill>
                          <a:latin typeface="Museo Sans For Dell"/>
                        </a:defRPr>
                      </a:lvl7pPr>
                      <a:lvl8pPr marL="2720340" algn="l" defTabSz="777240" rtl="0" eaLnBrk="1" latinLnBrk="0" hangingPunct="1">
                        <a:defRPr sz="1530" kern="1200">
                          <a:solidFill>
                            <a:schemeClr val="dk1"/>
                          </a:solidFill>
                          <a:latin typeface="Museo Sans For Dell"/>
                        </a:defRPr>
                      </a:lvl8pPr>
                      <a:lvl9pPr marL="3108960" algn="l" defTabSz="777240" rtl="0" eaLnBrk="1" latinLnBrk="0" hangingPunct="1">
                        <a:defRPr sz="1530" kern="1200">
                          <a:solidFill>
                            <a:schemeClr val="dk1"/>
                          </a:solidFill>
                          <a:latin typeface="Museo Sans For Del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900" kern="1200">
                          <a:solidFill>
                            <a:schemeClr val="tx1"/>
                          </a:solidFill>
                          <a:latin typeface="Arial"/>
                          <a:ea typeface="+mn-ea"/>
                          <a:cs typeface="Arial"/>
                        </a:rPr>
                        <a:t>AMD® Ryzen™ 5 5600H Mobile Processor</a:t>
                      </a:r>
                    </a:p>
                    <a:p>
                      <a:pPr marL="0" marR="0" indent="0" algn="l" rtl="0" eaLnBrk="1" fontAlgn="auto" latinLnBrk="0" hangingPunct="1">
                        <a:lnSpc>
                          <a:spcPct val="100000"/>
                        </a:lnSpc>
                        <a:spcBef>
                          <a:spcPts val="0"/>
                        </a:spcBef>
                        <a:spcAft>
                          <a:spcPts val="0"/>
                        </a:spcAft>
                        <a:buClrTx/>
                        <a:buSzTx/>
                        <a:buFontTx/>
                        <a:buNone/>
                      </a:pPr>
                      <a:r>
                        <a:rPr lang="pt-BR" sz="900" kern="1200">
                          <a:solidFill>
                            <a:schemeClr val="tx1"/>
                          </a:solidFill>
                          <a:latin typeface="Arial"/>
                          <a:ea typeface="+mn-ea"/>
                          <a:cs typeface="Arial"/>
                        </a:rPr>
                        <a:t>AMD® Ryzen™ 7 5800H Mobile Processor </a:t>
                      </a:r>
                    </a:p>
                  </a:txBody>
                  <a:tcPr marL="51816" marR="51816"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Arial"/>
                          <a:ea typeface="+mn-ea"/>
                          <a:cs typeface="Arial"/>
                        </a:rPr>
                        <a:t>11</a:t>
                      </a:r>
                      <a:r>
                        <a:rPr lang="en-US" sz="900" kern="1200" baseline="30000">
                          <a:solidFill>
                            <a:schemeClr val="tx1"/>
                          </a:solidFill>
                          <a:latin typeface="Arial"/>
                          <a:ea typeface="+mn-ea"/>
                          <a:cs typeface="Arial"/>
                        </a:rPr>
                        <a:t>th</a:t>
                      </a:r>
                      <a:r>
                        <a:rPr lang="en-US" sz="900" kern="1200">
                          <a:solidFill>
                            <a:schemeClr val="tx1"/>
                          </a:solidFill>
                          <a:latin typeface="Arial"/>
                          <a:ea typeface="+mn-ea"/>
                          <a:cs typeface="Arial"/>
                        </a:rPr>
                        <a:t> Gen Intel</a:t>
                      </a:r>
                      <a:r>
                        <a:rPr lang="en-US" sz="900" kern="1200" baseline="30000">
                          <a:solidFill>
                            <a:schemeClr val="tx1"/>
                          </a:solidFill>
                          <a:latin typeface="Arial"/>
                          <a:ea typeface="+mn-ea"/>
                          <a:cs typeface="Arial"/>
                        </a:rPr>
                        <a:t>®</a:t>
                      </a:r>
                      <a:r>
                        <a:rPr lang="en-US" sz="900" kern="1200">
                          <a:solidFill>
                            <a:schemeClr val="tx1"/>
                          </a:solidFill>
                          <a:latin typeface="Arial"/>
                          <a:ea typeface="+mn-ea"/>
                          <a:cs typeface="Arial"/>
                        </a:rPr>
                        <a:t> Core™ i5, up to 6-cores and 12 threads)</a:t>
                      </a:r>
                    </a:p>
                  </a:txBody>
                  <a:tcPr marL="51816" marR="51816"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6400">
                <a:tc>
                  <a:txBody>
                    <a:bodyPr/>
                    <a:lstStyle>
                      <a:lvl1pPr marL="0" algn="l" defTabSz="777240" rtl="0" eaLnBrk="1" latinLnBrk="0" hangingPunct="1">
                        <a:defRPr sz="1530" kern="1200">
                          <a:solidFill>
                            <a:schemeClr val="dk1"/>
                          </a:solidFill>
                          <a:latin typeface="Museo Sans For Dell"/>
                        </a:defRPr>
                      </a:lvl1pPr>
                      <a:lvl2pPr marL="388620" algn="l" defTabSz="777240" rtl="0" eaLnBrk="1" latinLnBrk="0" hangingPunct="1">
                        <a:defRPr sz="1530" kern="1200">
                          <a:solidFill>
                            <a:schemeClr val="dk1"/>
                          </a:solidFill>
                          <a:latin typeface="Museo Sans For Dell"/>
                        </a:defRPr>
                      </a:lvl2pPr>
                      <a:lvl3pPr marL="777240" algn="l" defTabSz="777240" rtl="0" eaLnBrk="1" latinLnBrk="0" hangingPunct="1">
                        <a:defRPr sz="1530" kern="1200">
                          <a:solidFill>
                            <a:schemeClr val="dk1"/>
                          </a:solidFill>
                          <a:latin typeface="Museo Sans For Dell"/>
                        </a:defRPr>
                      </a:lvl3pPr>
                      <a:lvl4pPr marL="1165860" algn="l" defTabSz="777240" rtl="0" eaLnBrk="1" latinLnBrk="0" hangingPunct="1">
                        <a:defRPr sz="1530" kern="1200">
                          <a:solidFill>
                            <a:schemeClr val="dk1"/>
                          </a:solidFill>
                          <a:latin typeface="Museo Sans For Dell"/>
                        </a:defRPr>
                      </a:lvl4pPr>
                      <a:lvl5pPr marL="1554480" algn="l" defTabSz="777240" rtl="0" eaLnBrk="1" latinLnBrk="0" hangingPunct="1">
                        <a:defRPr sz="1530" kern="1200">
                          <a:solidFill>
                            <a:schemeClr val="dk1"/>
                          </a:solidFill>
                          <a:latin typeface="Museo Sans For Dell"/>
                        </a:defRPr>
                      </a:lvl5pPr>
                      <a:lvl6pPr marL="1943100" algn="l" defTabSz="777240" rtl="0" eaLnBrk="1" latinLnBrk="0" hangingPunct="1">
                        <a:defRPr sz="1530" kern="1200">
                          <a:solidFill>
                            <a:schemeClr val="dk1"/>
                          </a:solidFill>
                          <a:latin typeface="Museo Sans For Dell"/>
                        </a:defRPr>
                      </a:lvl6pPr>
                      <a:lvl7pPr marL="2331720" algn="l" defTabSz="777240" rtl="0" eaLnBrk="1" latinLnBrk="0" hangingPunct="1">
                        <a:defRPr sz="1530" kern="1200">
                          <a:solidFill>
                            <a:schemeClr val="dk1"/>
                          </a:solidFill>
                          <a:latin typeface="Museo Sans For Dell"/>
                        </a:defRPr>
                      </a:lvl7pPr>
                      <a:lvl8pPr marL="2720340" algn="l" defTabSz="777240" rtl="0" eaLnBrk="1" latinLnBrk="0" hangingPunct="1">
                        <a:defRPr sz="1530" kern="1200">
                          <a:solidFill>
                            <a:schemeClr val="dk1"/>
                          </a:solidFill>
                          <a:latin typeface="Museo Sans For Dell"/>
                        </a:defRPr>
                      </a:lvl8pPr>
                      <a:lvl9pPr marL="3108960" algn="l" defTabSz="777240" rtl="0" eaLnBrk="1" latinLnBrk="0" hangingPunct="1">
                        <a:defRPr sz="1530" kern="1200">
                          <a:solidFill>
                            <a:schemeClr val="dk1"/>
                          </a:solidFill>
                          <a:latin typeface="Museo Sans For Del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cap="all" baseline="0">
                          <a:solidFill>
                            <a:schemeClr val="tx1"/>
                          </a:solidFill>
                          <a:latin typeface="Arial"/>
                          <a:ea typeface="+mn-ea"/>
                          <a:cs typeface="Arial"/>
                        </a:rPr>
                        <a:t>Graphics</a:t>
                      </a:r>
                    </a:p>
                  </a:txBody>
                  <a:tcPr marL="51816" marR="103632"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lvl1pPr marL="0" algn="l" defTabSz="777240" rtl="0" eaLnBrk="1" latinLnBrk="0" hangingPunct="1">
                        <a:defRPr sz="1530" kern="1200">
                          <a:solidFill>
                            <a:schemeClr val="dk1"/>
                          </a:solidFill>
                          <a:latin typeface="Museo Sans For Dell"/>
                        </a:defRPr>
                      </a:lvl1pPr>
                      <a:lvl2pPr marL="388620" algn="l" defTabSz="777240" rtl="0" eaLnBrk="1" latinLnBrk="0" hangingPunct="1">
                        <a:defRPr sz="1530" kern="1200">
                          <a:solidFill>
                            <a:schemeClr val="dk1"/>
                          </a:solidFill>
                          <a:latin typeface="Museo Sans For Dell"/>
                        </a:defRPr>
                      </a:lvl2pPr>
                      <a:lvl3pPr marL="777240" algn="l" defTabSz="777240" rtl="0" eaLnBrk="1" latinLnBrk="0" hangingPunct="1">
                        <a:defRPr sz="1530" kern="1200">
                          <a:solidFill>
                            <a:schemeClr val="dk1"/>
                          </a:solidFill>
                          <a:latin typeface="Museo Sans For Dell"/>
                        </a:defRPr>
                      </a:lvl3pPr>
                      <a:lvl4pPr marL="1165860" algn="l" defTabSz="777240" rtl="0" eaLnBrk="1" latinLnBrk="0" hangingPunct="1">
                        <a:defRPr sz="1530" kern="1200">
                          <a:solidFill>
                            <a:schemeClr val="dk1"/>
                          </a:solidFill>
                          <a:latin typeface="Museo Sans For Dell"/>
                        </a:defRPr>
                      </a:lvl4pPr>
                      <a:lvl5pPr marL="1554480" algn="l" defTabSz="777240" rtl="0" eaLnBrk="1" latinLnBrk="0" hangingPunct="1">
                        <a:defRPr sz="1530" kern="1200">
                          <a:solidFill>
                            <a:schemeClr val="dk1"/>
                          </a:solidFill>
                          <a:latin typeface="Museo Sans For Dell"/>
                        </a:defRPr>
                      </a:lvl5pPr>
                      <a:lvl6pPr marL="1943100" algn="l" defTabSz="777240" rtl="0" eaLnBrk="1" latinLnBrk="0" hangingPunct="1">
                        <a:defRPr sz="1530" kern="1200">
                          <a:solidFill>
                            <a:schemeClr val="dk1"/>
                          </a:solidFill>
                          <a:latin typeface="Museo Sans For Dell"/>
                        </a:defRPr>
                      </a:lvl6pPr>
                      <a:lvl7pPr marL="2331720" algn="l" defTabSz="777240" rtl="0" eaLnBrk="1" latinLnBrk="0" hangingPunct="1">
                        <a:defRPr sz="1530" kern="1200">
                          <a:solidFill>
                            <a:schemeClr val="dk1"/>
                          </a:solidFill>
                          <a:latin typeface="Museo Sans For Dell"/>
                        </a:defRPr>
                      </a:lvl7pPr>
                      <a:lvl8pPr marL="2720340" algn="l" defTabSz="777240" rtl="0" eaLnBrk="1" latinLnBrk="0" hangingPunct="1">
                        <a:defRPr sz="1530" kern="1200">
                          <a:solidFill>
                            <a:schemeClr val="dk1"/>
                          </a:solidFill>
                          <a:latin typeface="Museo Sans For Dell"/>
                        </a:defRPr>
                      </a:lvl8pPr>
                      <a:lvl9pPr marL="3108960" algn="l" defTabSz="777240" rtl="0" eaLnBrk="1" latinLnBrk="0" hangingPunct="1">
                        <a:defRPr sz="1530" kern="1200">
                          <a:solidFill>
                            <a:schemeClr val="dk1"/>
                          </a:solidFill>
                          <a:latin typeface="Museo Sans For Del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Arial"/>
                          <a:ea typeface="+mn-ea"/>
                          <a:cs typeface="Arial"/>
                        </a:rPr>
                        <a:t>Up to NVIDIA</a:t>
                      </a:r>
                      <a:r>
                        <a:rPr lang="en-US" sz="900" kern="1200" baseline="30000">
                          <a:solidFill>
                            <a:schemeClr val="tx1"/>
                          </a:solidFill>
                          <a:latin typeface="Arial"/>
                          <a:ea typeface="+mn-ea"/>
                          <a:cs typeface="Arial"/>
                        </a:rPr>
                        <a:t>®</a:t>
                      </a:r>
                      <a:r>
                        <a:rPr lang="en-US" sz="900" kern="1200">
                          <a:solidFill>
                            <a:schemeClr val="tx1"/>
                          </a:solidFill>
                          <a:latin typeface="Arial"/>
                          <a:ea typeface="+mn-ea"/>
                          <a:cs typeface="Arial"/>
                        </a:rPr>
                        <a:t> GeForce</a:t>
                      </a:r>
                      <a:r>
                        <a:rPr lang="en-US" sz="900" kern="1200" baseline="30000">
                          <a:solidFill>
                            <a:schemeClr val="tx1"/>
                          </a:solidFill>
                          <a:latin typeface="Arial"/>
                          <a:ea typeface="+mn-ea"/>
                          <a:cs typeface="Arial"/>
                        </a:rPr>
                        <a:t>®</a:t>
                      </a:r>
                      <a:r>
                        <a:rPr lang="en-US" sz="900" kern="1200">
                          <a:solidFill>
                            <a:schemeClr val="tx1"/>
                          </a:solidFill>
                          <a:latin typeface="Arial"/>
                          <a:ea typeface="+mn-ea"/>
                          <a:cs typeface="Arial"/>
                        </a:rPr>
                        <a:t> RTX 3060 with 6GB GDDR6 graphics</a:t>
                      </a:r>
                    </a:p>
                  </a:txBody>
                  <a:tcPr marL="51816" marR="51816"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lvl1pPr marL="0" algn="l" defTabSz="777240" rtl="0" eaLnBrk="1" latinLnBrk="0" hangingPunct="1">
                        <a:defRPr sz="1530" kern="1200">
                          <a:solidFill>
                            <a:schemeClr val="dk1"/>
                          </a:solidFill>
                          <a:latin typeface="Museo Sans For Dell"/>
                        </a:defRPr>
                      </a:lvl1pPr>
                      <a:lvl2pPr marL="388620" algn="l" defTabSz="777240" rtl="0" eaLnBrk="1" latinLnBrk="0" hangingPunct="1">
                        <a:defRPr sz="1530" kern="1200">
                          <a:solidFill>
                            <a:schemeClr val="dk1"/>
                          </a:solidFill>
                          <a:latin typeface="Museo Sans For Dell"/>
                        </a:defRPr>
                      </a:lvl2pPr>
                      <a:lvl3pPr marL="777240" algn="l" defTabSz="777240" rtl="0" eaLnBrk="1" latinLnBrk="0" hangingPunct="1">
                        <a:defRPr sz="1530" kern="1200">
                          <a:solidFill>
                            <a:schemeClr val="dk1"/>
                          </a:solidFill>
                          <a:latin typeface="Museo Sans For Dell"/>
                        </a:defRPr>
                      </a:lvl3pPr>
                      <a:lvl4pPr marL="1165860" algn="l" defTabSz="777240" rtl="0" eaLnBrk="1" latinLnBrk="0" hangingPunct="1">
                        <a:defRPr sz="1530" kern="1200">
                          <a:solidFill>
                            <a:schemeClr val="dk1"/>
                          </a:solidFill>
                          <a:latin typeface="Museo Sans For Dell"/>
                        </a:defRPr>
                      </a:lvl4pPr>
                      <a:lvl5pPr marL="1554480" algn="l" defTabSz="777240" rtl="0" eaLnBrk="1" latinLnBrk="0" hangingPunct="1">
                        <a:defRPr sz="1530" kern="1200">
                          <a:solidFill>
                            <a:schemeClr val="dk1"/>
                          </a:solidFill>
                          <a:latin typeface="Museo Sans For Dell"/>
                        </a:defRPr>
                      </a:lvl5pPr>
                      <a:lvl6pPr marL="1943100" algn="l" defTabSz="777240" rtl="0" eaLnBrk="1" latinLnBrk="0" hangingPunct="1">
                        <a:defRPr sz="1530" kern="1200">
                          <a:solidFill>
                            <a:schemeClr val="dk1"/>
                          </a:solidFill>
                          <a:latin typeface="Museo Sans For Dell"/>
                        </a:defRPr>
                      </a:lvl6pPr>
                      <a:lvl7pPr marL="2331720" algn="l" defTabSz="777240" rtl="0" eaLnBrk="1" latinLnBrk="0" hangingPunct="1">
                        <a:defRPr sz="1530" kern="1200">
                          <a:solidFill>
                            <a:schemeClr val="dk1"/>
                          </a:solidFill>
                          <a:latin typeface="Museo Sans For Dell"/>
                        </a:defRPr>
                      </a:lvl7pPr>
                      <a:lvl8pPr marL="2720340" algn="l" defTabSz="777240" rtl="0" eaLnBrk="1" latinLnBrk="0" hangingPunct="1">
                        <a:defRPr sz="1530" kern="1200">
                          <a:solidFill>
                            <a:schemeClr val="dk1"/>
                          </a:solidFill>
                          <a:latin typeface="Museo Sans For Dell"/>
                        </a:defRPr>
                      </a:lvl8pPr>
                      <a:lvl9pPr marL="3108960" algn="l" defTabSz="777240" rtl="0" eaLnBrk="1" latinLnBrk="0" hangingPunct="1">
                        <a:defRPr sz="1530" kern="1200">
                          <a:solidFill>
                            <a:schemeClr val="dk1"/>
                          </a:solidFill>
                          <a:latin typeface="Museo Sans For Del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Arial"/>
                          <a:ea typeface="+mn-ea"/>
                          <a:cs typeface="Arial"/>
                        </a:rPr>
                        <a:t>Up to NVIDIA</a:t>
                      </a:r>
                      <a:r>
                        <a:rPr lang="en-US" sz="900" kern="1200" baseline="30000">
                          <a:solidFill>
                            <a:schemeClr val="tx1"/>
                          </a:solidFill>
                          <a:latin typeface="Arial"/>
                          <a:ea typeface="+mn-ea"/>
                          <a:cs typeface="Arial"/>
                        </a:rPr>
                        <a:t>®</a:t>
                      </a:r>
                      <a:r>
                        <a:rPr lang="en-US" sz="900" kern="1200">
                          <a:solidFill>
                            <a:schemeClr val="tx1"/>
                          </a:solidFill>
                          <a:latin typeface="Arial"/>
                          <a:ea typeface="+mn-ea"/>
                          <a:cs typeface="Arial"/>
                        </a:rPr>
                        <a:t> GeForce</a:t>
                      </a:r>
                      <a:r>
                        <a:rPr lang="en-US" sz="900" kern="1200" baseline="30000">
                          <a:solidFill>
                            <a:schemeClr val="tx1"/>
                          </a:solidFill>
                          <a:latin typeface="Arial"/>
                          <a:ea typeface="+mn-ea"/>
                          <a:cs typeface="Arial"/>
                        </a:rPr>
                        <a:t>®</a:t>
                      </a:r>
                      <a:r>
                        <a:rPr lang="en-US" sz="900" kern="1200">
                          <a:solidFill>
                            <a:schemeClr val="tx1"/>
                          </a:solidFill>
                          <a:latin typeface="Arial"/>
                          <a:ea typeface="+mn-ea"/>
                          <a:cs typeface="Arial"/>
                        </a:rPr>
                        <a:t> RTX 3060 with 6GB GDDR6 graphics</a:t>
                      </a:r>
                    </a:p>
                  </a:txBody>
                  <a:tcPr marL="51816" marR="51816"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lvl1pPr marL="0" algn="l" defTabSz="777240" rtl="0" eaLnBrk="1" latinLnBrk="0" hangingPunct="1">
                        <a:defRPr sz="1530" kern="1200">
                          <a:solidFill>
                            <a:schemeClr val="dk1"/>
                          </a:solidFill>
                          <a:latin typeface="Museo Sans For Dell"/>
                        </a:defRPr>
                      </a:lvl1pPr>
                      <a:lvl2pPr marL="388620" algn="l" defTabSz="777240" rtl="0" eaLnBrk="1" latinLnBrk="0" hangingPunct="1">
                        <a:defRPr sz="1530" kern="1200">
                          <a:solidFill>
                            <a:schemeClr val="dk1"/>
                          </a:solidFill>
                          <a:latin typeface="Museo Sans For Dell"/>
                        </a:defRPr>
                      </a:lvl2pPr>
                      <a:lvl3pPr marL="777240" algn="l" defTabSz="777240" rtl="0" eaLnBrk="1" latinLnBrk="0" hangingPunct="1">
                        <a:defRPr sz="1530" kern="1200">
                          <a:solidFill>
                            <a:schemeClr val="dk1"/>
                          </a:solidFill>
                          <a:latin typeface="Museo Sans For Dell"/>
                        </a:defRPr>
                      </a:lvl3pPr>
                      <a:lvl4pPr marL="1165860" algn="l" defTabSz="777240" rtl="0" eaLnBrk="1" latinLnBrk="0" hangingPunct="1">
                        <a:defRPr sz="1530" kern="1200">
                          <a:solidFill>
                            <a:schemeClr val="dk1"/>
                          </a:solidFill>
                          <a:latin typeface="Museo Sans For Dell"/>
                        </a:defRPr>
                      </a:lvl4pPr>
                      <a:lvl5pPr marL="1554480" algn="l" defTabSz="777240" rtl="0" eaLnBrk="1" latinLnBrk="0" hangingPunct="1">
                        <a:defRPr sz="1530" kern="1200">
                          <a:solidFill>
                            <a:schemeClr val="dk1"/>
                          </a:solidFill>
                          <a:latin typeface="Museo Sans For Dell"/>
                        </a:defRPr>
                      </a:lvl5pPr>
                      <a:lvl6pPr marL="1943100" algn="l" defTabSz="777240" rtl="0" eaLnBrk="1" latinLnBrk="0" hangingPunct="1">
                        <a:defRPr sz="1530" kern="1200">
                          <a:solidFill>
                            <a:schemeClr val="dk1"/>
                          </a:solidFill>
                          <a:latin typeface="Museo Sans For Dell"/>
                        </a:defRPr>
                      </a:lvl6pPr>
                      <a:lvl7pPr marL="2331720" algn="l" defTabSz="777240" rtl="0" eaLnBrk="1" latinLnBrk="0" hangingPunct="1">
                        <a:defRPr sz="1530" kern="1200">
                          <a:solidFill>
                            <a:schemeClr val="dk1"/>
                          </a:solidFill>
                          <a:latin typeface="Museo Sans For Dell"/>
                        </a:defRPr>
                      </a:lvl7pPr>
                      <a:lvl8pPr marL="2720340" algn="l" defTabSz="777240" rtl="0" eaLnBrk="1" latinLnBrk="0" hangingPunct="1">
                        <a:defRPr sz="1530" kern="1200">
                          <a:solidFill>
                            <a:schemeClr val="dk1"/>
                          </a:solidFill>
                          <a:latin typeface="Museo Sans For Dell"/>
                        </a:defRPr>
                      </a:lvl8pPr>
                      <a:lvl9pPr marL="3108960" algn="l" defTabSz="777240" rtl="0" eaLnBrk="1" latinLnBrk="0" hangingPunct="1">
                        <a:defRPr sz="1530" kern="1200">
                          <a:solidFill>
                            <a:schemeClr val="dk1"/>
                          </a:solidFill>
                          <a:latin typeface="Museo Sans For Del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Arial"/>
                          <a:ea typeface="+mn-ea"/>
                          <a:cs typeface="Arial"/>
                        </a:rPr>
                        <a:t>Up to NVIDIA</a:t>
                      </a:r>
                      <a:r>
                        <a:rPr lang="en-US" sz="900" kern="1200" baseline="30000">
                          <a:solidFill>
                            <a:schemeClr val="tx1"/>
                          </a:solidFill>
                          <a:latin typeface="Arial"/>
                          <a:ea typeface="+mn-ea"/>
                          <a:cs typeface="Arial"/>
                        </a:rPr>
                        <a:t>®</a:t>
                      </a:r>
                      <a:r>
                        <a:rPr lang="en-US" sz="900" kern="1200">
                          <a:solidFill>
                            <a:schemeClr val="tx1"/>
                          </a:solidFill>
                          <a:latin typeface="Arial"/>
                          <a:ea typeface="+mn-ea"/>
                          <a:cs typeface="Arial"/>
                        </a:rPr>
                        <a:t> GeForce</a:t>
                      </a:r>
                      <a:r>
                        <a:rPr lang="en-US" sz="900" kern="1200" baseline="30000">
                          <a:solidFill>
                            <a:schemeClr val="tx1"/>
                          </a:solidFill>
                          <a:latin typeface="Arial"/>
                          <a:ea typeface="+mn-ea"/>
                          <a:cs typeface="Arial"/>
                        </a:rPr>
                        <a:t>®</a:t>
                      </a:r>
                      <a:r>
                        <a:rPr lang="en-US" sz="900" kern="1200">
                          <a:solidFill>
                            <a:schemeClr val="tx1"/>
                          </a:solidFill>
                          <a:latin typeface="Arial"/>
                          <a:ea typeface="+mn-ea"/>
                          <a:cs typeface="Arial"/>
                        </a:rPr>
                        <a:t> RTX 3060 with 6GB GDDR6 graphics</a:t>
                      </a:r>
                    </a:p>
                  </a:txBody>
                  <a:tcPr marL="51816" marR="51816"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a:rPr>
                        <a:t>Up to NVIDIA</a:t>
                      </a:r>
                      <a:r>
                        <a:rPr lang="en-US" sz="900" kern="1200" baseline="30000">
                          <a:solidFill>
                            <a:schemeClr val="tx1"/>
                          </a:solidFill>
                          <a:latin typeface="+mn-lt"/>
                          <a:ea typeface="+mn-ea"/>
                          <a:cs typeface="Arial"/>
                        </a:rPr>
                        <a:t>®</a:t>
                      </a:r>
                      <a:r>
                        <a:rPr lang="en-US" sz="900" kern="1200">
                          <a:solidFill>
                            <a:schemeClr val="tx1"/>
                          </a:solidFill>
                          <a:latin typeface="+mn-lt"/>
                          <a:ea typeface="+mn-ea"/>
                          <a:cs typeface="Arial"/>
                        </a:rPr>
                        <a:t> GeForce</a:t>
                      </a:r>
                      <a:r>
                        <a:rPr lang="en-US" sz="900" kern="1200" baseline="30000">
                          <a:solidFill>
                            <a:schemeClr val="tx1"/>
                          </a:solidFill>
                          <a:latin typeface="+mn-lt"/>
                          <a:ea typeface="+mn-ea"/>
                          <a:cs typeface="Arial"/>
                        </a:rPr>
                        <a:t>®</a:t>
                      </a:r>
                      <a:r>
                        <a:rPr lang="en-US" sz="900" kern="1200">
                          <a:solidFill>
                            <a:schemeClr val="tx1"/>
                          </a:solidFill>
                          <a:latin typeface="+mn-lt"/>
                          <a:ea typeface="+mn-ea"/>
                          <a:cs typeface="Arial"/>
                        </a:rPr>
                        <a:t> RTX 3060 with 6GB GDDR6 graphics</a:t>
                      </a:r>
                    </a:p>
                  </a:txBody>
                  <a:tcPr marL="51816" marR="51816"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val="10004"/>
                  </a:ext>
                </a:extLst>
              </a:tr>
              <a:tr h="264160">
                <a:tc>
                  <a:txBody>
                    <a:bodyPr/>
                    <a:lstStyle>
                      <a:lvl1pPr marL="0" algn="l" defTabSz="777240" rtl="0" eaLnBrk="1" latinLnBrk="0" hangingPunct="1">
                        <a:defRPr sz="1530" kern="1200">
                          <a:solidFill>
                            <a:schemeClr val="dk1"/>
                          </a:solidFill>
                          <a:latin typeface="Museo Sans For Dell"/>
                        </a:defRPr>
                      </a:lvl1pPr>
                      <a:lvl2pPr marL="388620" algn="l" defTabSz="777240" rtl="0" eaLnBrk="1" latinLnBrk="0" hangingPunct="1">
                        <a:defRPr sz="1530" kern="1200">
                          <a:solidFill>
                            <a:schemeClr val="dk1"/>
                          </a:solidFill>
                          <a:latin typeface="Museo Sans For Dell"/>
                        </a:defRPr>
                      </a:lvl2pPr>
                      <a:lvl3pPr marL="777240" algn="l" defTabSz="777240" rtl="0" eaLnBrk="1" latinLnBrk="0" hangingPunct="1">
                        <a:defRPr sz="1530" kern="1200">
                          <a:solidFill>
                            <a:schemeClr val="dk1"/>
                          </a:solidFill>
                          <a:latin typeface="Museo Sans For Dell"/>
                        </a:defRPr>
                      </a:lvl3pPr>
                      <a:lvl4pPr marL="1165860" algn="l" defTabSz="777240" rtl="0" eaLnBrk="1" latinLnBrk="0" hangingPunct="1">
                        <a:defRPr sz="1530" kern="1200">
                          <a:solidFill>
                            <a:schemeClr val="dk1"/>
                          </a:solidFill>
                          <a:latin typeface="Museo Sans For Dell"/>
                        </a:defRPr>
                      </a:lvl4pPr>
                      <a:lvl5pPr marL="1554480" algn="l" defTabSz="777240" rtl="0" eaLnBrk="1" latinLnBrk="0" hangingPunct="1">
                        <a:defRPr sz="1530" kern="1200">
                          <a:solidFill>
                            <a:schemeClr val="dk1"/>
                          </a:solidFill>
                          <a:latin typeface="Museo Sans For Dell"/>
                        </a:defRPr>
                      </a:lvl5pPr>
                      <a:lvl6pPr marL="1943100" algn="l" defTabSz="777240" rtl="0" eaLnBrk="1" latinLnBrk="0" hangingPunct="1">
                        <a:defRPr sz="1530" kern="1200">
                          <a:solidFill>
                            <a:schemeClr val="dk1"/>
                          </a:solidFill>
                          <a:latin typeface="Museo Sans For Dell"/>
                        </a:defRPr>
                      </a:lvl6pPr>
                      <a:lvl7pPr marL="2331720" algn="l" defTabSz="777240" rtl="0" eaLnBrk="1" latinLnBrk="0" hangingPunct="1">
                        <a:defRPr sz="1530" kern="1200">
                          <a:solidFill>
                            <a:schemeClr val="dk1"/>
                          </a:solidFill>
                          <a:latin typeface="Museo Sans For Dell"/>
                        </a:defRPr>
                      </a:lvl7pPr>
                      <a:lvl8pPr marL="2720340" algn="l" defTabSz="777240" rtl="0" eaLnBrk="1" latinLnBrk="0" hangingPunct="1">
                        <a:defRPr sz="1530" kern="1200">
                          <a:solidFill>
                            <a:schemeClr val="dk1"/>
                          </a:solidFill>
                          <a:latin typeface="Museo Sans For Dell"/>
                        </a:defRPr>
                      </a:lvl8pPr>
                      <a:lvl9pPr marL="3108960" algn="l" defTabSz="777240" rtl="0" eaLnBrk="1" latinLnBrk="0" hangingPunct="1">
                        <a:defRPr sz="1530" kern="1200">
                          <a:solidFill>
                            <a:schemeClr val="dk1"/>
                          </a:solidFill>
                          <a:latin typeface="Museo Sans For Del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cap="all" baseline="0">
                          <a:solidFill>
                            <a:schemeClr val="tx1"/>
                          </a:solidFill>
                          <a:latin typeface="Arial"/>
                          <a:ea typeface="+mn-ea"/>
                          <a:cs typeface="Arial"/>
                        </a:rPr>
                        <a:t>Storage</a:t>
                      </a:r>
                    </a:p>
                  </a:txBody>
                  <a:tcPr marL="51816" marR="103632"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77240" rtl="0" eaLnBrk="1" latinLnBrk="0" hangingPunct="1">
                        <a:defRPr sz="1530" kern="1200">
                          <a:solidFill>
                            <a:schemeClr val="dk1"/>
                          </a:solidFill>
                          <a:latin typeface="Museo Sans For Dell"/>
                        </a:defRPr>
                      </a:lvl1pPr>
                      <a:lvl2pPr marL="388620" algn="l" defTabSz="777240" rtl="0" eaLnBrk="1" latinLnBrk="0" hangingPunct="1">
                        <a:defRPr sz="1530" kern="1200">
                          <a:solidFill>
                            <a:schemeClr val="dk1"/>
                          </a:solidFill>
                          <a:latin typeface="Museo Sans For Dell"/>
                        </a:defRPr>
                      </a:lvl2pPr>
                      <a:lvl3pPr marL="777240" algn="l" defTabSz="777240" rtl="0" eaLnBrk="1" latinLnBrk="0" hangingPunct="1">
                        <a:defRPr sz="1530" kern="1200">
                          <a:solidFill>
                            <a:schemeClr val="dk1"/>
                          </a:solidFill>
                          <a:latin typeface="Museo Sans For Dell"/>
                        </a:defRPr>
                      </a:lvl3pPr>
                      <a:lvl4pPr marL="1165860" algn="l" defTabSz="777240" rtl="0" eaLnBrk="1" latinLnBrk="0" hangingPunct="1">
                        <a:defRPr sz="1530" kern="1200">
                          <a:solidFill>
                            <a:schemeClr val="dk1"/>
                          </a:solidFill>
                          <a:latin typeface="Museo Sans For Dell"/>
                        </a:defRPr>
                      </a:lvl4pPr>
                      <a:lvl5pPr marL="1554480" algn="l" defTabSz="777240" rtl="0" eaLnBrk="1" latinLnBrk="0" hangingPunct="1">
                        <a:defRPr sz="1530" kern="1200">
                          <a:solidFill>
                            <a:schemeClr val="dk1"/>
                          </a:solidFill>
                          <a:latin typeface="Museo Sans For Dell"/>
                        </a:defRPr>
                      </a:lvl5pPr>
                      <a:lvl6pPr marL="1943100" algn="l" defTabSz="777240" rtl="0" eaLnBrk="1" latinLnBrk="0" hangingPunct="1">
                        <a:defRPr sz="1530" kern="1200">
                          <a:solidFill>
                            <a:schemeClr val="dk1"/>
                          </a:solidFill>
                          <a:latin typeface="Museo Sans For Dell"/>
                        </a:defRPr>
                      </a:lvl6pPr>
                      <a:lvl7pPr marL="2331720" algn="l" defTabSz="777240" rtl="0" eaLnBrk="1" latinLnBrk="0" hangingPunct="1">
                        <a:defRPr sz="1530" kern="1200">
                          <a:solidFill>
                            <a:schemeClr val="dk1"/>
                          </a:solidFill>
                          <a:latin typeface="Museo Sans For Dell"/>
                        </a:defRPr>
                      </a:lvl7pPr>
                      <a:lvl8pPr marL="2720340" algn="l" defTabSz="777240" rtl="0" eaLnBrk="1" latinLnBrk="0" hangingPunct="1">
                        <a:defRPr sz="1530" kern="1200">
                          <a:solidFill>
                            <a:schemeClr val="dk1"/>
                          </a:solidFill>
                          <a:latin typeface="Museo Sans For Dell"/>
                        </a:defRPr>
                      </a:lvl8pPr>
                      <a:lvl9pPr marL="3108960" algn="l" defTabSz="777240" rtl="0" eaLnBrk="1" latinLnBrk="0" hangingPunct="1">
                        <a:defRPr sz="1530" kern="1200">
                          <a:solidFill>
                            <a:schemeClr val="dk1"/>
                          </a:solidFill>
                          <a:latin typeface="Museo Sans For Dell"/>
                        </a:defRPr>
                      </a:lvl9pPr>
                    </a:lstStyle>
                    <a:p>
                      <a:pPr marL="0" marR="0" lvl="0" indent="0" algn="l" rtl="0" eaLnBrk="1" fontAlgn="auto" latinLnBrk="0" hangingPunct="1">
                        <a:lnSpc>
                          <a:spcPct val="100000"/>
                        </a:lnSpc>
                        <a:spcBef>
                          <a:spcPts val="0"/>
                        </a:spcBef>
                        <a:spcAft>
                          <a:spcPts val="0"/>
                        </a:spcAft>
                        <a:buClrTx/>
                        <a:buSzTx/>
                        <a:buFontTx/>
                        <a:buNone/>
                      </a:pPr>
                      <a:r>
                        <a:rPr kumimoji="0" lang="en-US" sz="900" u="none" strike="noStrike" kern="1200" cap="none" normalizeH="0" baseline="0">
                          <a:ln>
                            <a:noFill/>
                          </a:ln>
                          <a:solidFill>
                            <a:schemeClr val="tx1"/>
                          </a:solidFill>
                          <a:effectLst/>
                          <a:latin typeface="Arial"/>
                          <a:cs typeface="Arial"/>
                        </a:rPr>
                        <a:t>Up 2TB M.2 </a:t>
                      </a:r>
                      <a:r>
                        <a:rPr kumimoji="0" lang="en-US" sz="900" u="none" strike="noStrike" kern="1200" cap="none" normalizeH="0" baseline="0" err="1">
                          <a:ln>
                            <a:noFill/>
                          </a:ln>
                          <a:solidFill>
                            <a:schemeClr val="tx1"/>
                          </a:solidFill>
                          <a:effectLst/>
                          <a:latin typeface="Arial"/>
                          <a:cs typeface="Arial"/>
                        </a:rPr>
                        <a:t>PCle</a:t>
                      </a:r>
                      <a:r>
                        <a:rPr kumimoji="0" lang="en-US" sz="900" u="none" strike="noStrike" kern="1200" cap="none" normalizeH="0" baseline="0">
                          <a:ln>
                            <a:noFill/>
                          </a:ln>
                          <a:solidFill>
                            <a:schemeClr val="tx1"/>
                          </a:solidFill>
                          <a:effectLst/>
                          <a:latin typeface="Arial"/>
                          <a:cs typeface="Arial"/>
                        </a:rPr>
                        <a:t> SSD </a:t>
                      </a:r>
                      <a:endParaRPr kumimoji="0" lang="en-US" sz="900" u="none" strike="noStrike" kern="1200" cap="none" normalizeH="0" baseline="0">
                        <a:ln>
                          <a:noFill/>
                        </a:ln>
                        <a:solidFill>
                          <a:schemeClr val="tx1"/>
                        </a:solidFill>
                        <a:effectLst/>
                        <a:latin typeface="Arial" panose="020B0604020202020204" pitchFamily="34" charset="0"/>
                        <a:cs typeface="Arial" panose="020B0604020202020204" pitchFamily="34" charset="0"/>
                      </a:endParaRPr>
                    </a:p>
                  </a:txBody>
                  <a:tcPr marL="51816" marR="51816"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77240" rtl="0" eaLnBrk="1" latinLnBrk="0" hangingPunct="1">
                        <a:defRPr sz="1530" kern="1200">
                          <a:solidFill>
                            <a:schemeClr val="dk1"/>
                          </a:solidFill>
                          <a:latin typeface="Museo Sans For Dell"/>
                        </a:defRPr>
                      </a:lvl1pPr>
                      <a:lvl2pPr marL="388620" algn="l" defTabSz="777240" rtl="0" eaLnBrk="1" latinLnBrk="0" hangingPunct="1">
                        <a:defRPr sz="1530" kern="1200">
                          <a:solidFill>
                            <a:schemeClr val="dk1"/>
                          </a:solidFill>
                          <a:latin typeface="Museo Sans For Dell"/>
                        </a:defRPr>
                      </a:lvl2pPr>
                      <a:lvl3pPr marL="777240" algn="l" defTabSz="777240" rtl="0" eaLnBrk="1" latinLnBrk="0" hangingPunct="1">
                        <a:defRPr sz="1530" kern="1200">
                          <a:solidFill>
                            <a:schemeClr val="dk1"/>
                          </a:solidFill>
                          <a:latin typeface="Museo Sans For Dell"/>
                        </a:defRPr>
                      </a:lvl3pPr>
                      <a:lvl4pPr marL="1165860" algn="l" defTabSz="777240" rtl="0" eaLnBrk="1" latinLnBrk="0" hangingPunct="1">
                        <a:defRPr sz="1530" kern="1200">
                          <a:solidFill>
                            <a:schemeClr val="dk1"/>
                          </a:solidFill>
                          <a:latin typeface="Museo Sans For Dell"/>
                        </a:defRPr>
                      </a:lvl4pPr>
                      <a:lvl5pPr marL="1554480" algn="l" defTabSz="777240" rtl="0" eaLnBrk="1" latinLnBrk="0" hangingPunct="1">
                        <a:defRPr sz="1530" kern="1200">
                          <a:solidFill>
                            <a:schemeClr val="dk1"/>
                          </a:solidFill>
                          <a:latin typeface="Museo Sans For Dell"/>
                        </a:defRPr>
                      </a:lvl5pPr>
                      <a:lvl6pPr marL="1943100" algn="l" defTabSz="777240" rtl="0" eaLnBrk="1" latinLnBrk="0" hangingPunct="1">
                        <a:defRPr sz="1530" kern="1200">
                          <a:solidFill>
                            <a:schemeClr val="dk1"/>
                          </a:solidFill>
                          <a:latin typeface="Museo Sans For Dell"/>
                        </a:defRPr>
                      </a:lvl6pPr>
                      <a:lvl7pPr marL="2331720" algn="l" defTabSz="777240" rtl="0" eaLnBrk="1" latinLnBrk="0" hangingPunct="1">
                        <a:defRPr sz="1530" kern="1200">
                          <a:solidFill>
                            <a:schemeClr val="dk1"/>
                          </a:solidFill>
                          <a:latin typeface="Museo Sans For Dell"/>
                        </a:defRPr>
                      </a:lvl7pPr>
                      <a:lvl8pPr marL="2720340" algn="l" defTabSz="777240" rtl="0" eaLnBrk="1" latinLnBrk="0" hangingPunct="1">
                        <a:defRPr sz="1530" kern="1200">
                          <a:solidFill>
                            <a:schemeClr val="dk1"/>
                          </a:solidFill>
                          <a:latin typeface="Museo Sans For Dell"/>
                        </a:defRPr>
                      </a:lvl8pPr>
                      <a:lvl9pPr marL="3108960" algn="l" defTabSz="777240" rtl="0" eaLnBrk="1" latinLnBrk="0" hangingPunct="1">
                        <a:defRPr sz="1530" kern="1200">
                          <a:solidFill>
                            <a:schemeClr val="dk1"/>
                          </a:solidFill>
                          <a:latin typeface="Museo Sans For Dell"/>
                        </a:defRPr>
                      </a:lvl9pPr>
                    </a:lstStyle>
                    <a:p>
                      <a:pPr marL="0" marR="0" lvl="0" indent="0" algn="l" rtl="0" eaLnBrk="1" fontAlgn="auto" latinLnBrk="0" hangingPunct="1">
                        <a:lnSpc>
                          <a:spcPct val="100000"/>
                        </a:lnSpc>
                        <a:spcBef>
                          <a:spcPts val="0"/>
                        </a:spcBef>
                        <a:spcAft>
                          <a:spcPts val="0"/>
                        </a:spcAft>
                        <a:buClrTx/>
                        <a:buSzTx/>
                        <a:buFontTx/>
                        <a:buNone/>
                      </a:pPr>
                      <a:r>
                        <a:rPr kumimoji="0" lang="en-US" sz="900" u="none" strike="noStrike" kern="1200" cap="none" normalizeH="0" baseline="0">
                          <a:ln>
                            <a:noFill/>
                          </a:ln>
                          <a:solidFill>
                            <a:schemeClr val="tx1"/>
                          </a:solidFill>
                          <a:effectLst/>
                          <a:latin typeface="Arial"/>
                          <a:cs typeface="Arial"/>
                        </a:rPr>
                        <a:t>Up 2TB M.2 </a:t>
                      </a:r>
                      <a:r>
                        <a:rPr kumimoji="0" lang="en-US" sz="900" u="none" strike="noStrike" kern="1200" cap="none" normalizeH="0" baseline="0" err="1">
                          <a:ln>
                            <a:noFill/>
                          </a:ln>
                          <a:solidFill>
                            <a:schemeClr val="tx1"/>
                          </a:solidFill>
                          <a:effectLst/>
                          <a:latin typeface="Arial"/>
                          <a:cs typeface="Arial"/>
                        </a:rPr>
                        <a:t>PCle</a:t>
                      </a:r>
                      <a:r>
                        <a:rPr kumimoji="0" lang="en-US" sz="900" u="none" strike="noStrike" kern="1200" cap="none" normalizeH="0" baseline="0">
                          <a:ln>
                            <a:noFill/>
                          </a:ln>
                          <a:solidFill>
                            <a:schemeClr val="tx1"/>
                          </a:solidFill>
                          <a:effectLst/>
                          <a:latin typeface="Arial"/>
                          <a:cs typeface="Arial"/>
                        </a:rPr>
                        <a:t> SSD </a:t>
                      </a:r>
                      <a:endParaRPr kumimoji="0" lang="en-US" sz="900" u="none" strike="noStrike" kern="1200" cap="none" normalizeH="0" baseline="0">
                        <a:ln>
                          <a:noFill/>
                        </a:ln>
                        <a:solidFill>
                          <a:schemeClr val="tx1"/>
                        </a:solidFill>
                        <a:effectLst/>
                        <a:latin typeface="Arial" panose="020B0604020202020204" pitchFamily="34" charset="0"/>
                        <a:cs typeface="Arial" panose="020B0604020202020204" pitchFamily="34" charset="0"/>
                      </a:endParaRPr>
                    </a:p>
                  </a:txBody>
                  <a:tcPr marL="51816" marR="51816"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77240" rtl="0" eaLnBrk="1" latinLnBrk="0" hangingPunct="1">
                        <a:defRPr sz="1530" kern="1200">
                          <a:solidFill>
                            <a:schemeClr val="dk1"/>
                          </a:solidFill>
                          <a:latin typeface="Museo Sans For Dell"/>
                        </a:defRPr>
                      </a:lvl1pPr>
                      <a:lvl2pPr marL="388620" algn="l" defTabSz="777240" rtl="0" eaLnBrk="1" latinLnBrk="0" hangingPunct="1">
                        <a:defRPr sz="1530" kern="1200">
                          <a:solidFill>
                            <a:schemeClr val="dk1"/>
                          </a:solidFill>
                          <a:latin typeface="Museo Sans For Dell"/>
                        </a:defRPr>
                      </a:lvl2pPr>
                      <a:lvl3pPr marL="777240" algn="l" defTabSz="777240" rtl="0" eaLnBrk="1" latinLnBrk="0" hangingPunct="1">
                        <a:defRPr sz="1530" kern="1200">
                          <a:solidFill>
                            <a:schemeClr val="dk1"/>
                          </a:solidFill>
                          <a:latin typeface="Museo Sans For Dell"/>
                        </a:defRPr>
                      </a:lvl3pPr>
                      <a:lvl4pPr marL="1165860" algn="l" defTabSz="777240" rtl="0" eaLnBrk="1" latinLnBrk="0" hangingPunct="1">
                        <a:defRPr sz="1530" kern="1200">
                          <a:solidFill>
                            <a:schemeClr val="dk1"/>
                          </a:solidFill>
                          <a:latin typeface="Museo Sans For Dell"/>
                        </a:defRPr>
                      </a:lvl4pPr>
                      <a:lvl5pPr marL="1554480" algn="l" defTabSz="777240" rtl="0" eaLnBrk="1" latinLnBrk="0" hangingPunct="1">
                        <a:defRPr sz="1530" kern="1200">
                          <a:solidFill>
                            <a:schemeClr val="dk1"/>
                          </a:solidFill>
                          <a:latin typeface="Museo Sans For Dell"/>
                        </a:defRPr>
                      </a:lvl5pPr>
                      <a:lvl6pPr marL="1943100" algn="l" defTabSz="777240" rtl="0" eaLnBrk="1" latinLnBrk="0" hangingPunct="1">
                        <a:defRPr sz="1530" kern="1200">
                          <a:solidFill>
                            <a:schemeClr val="dk1"/>
                          </a:solidFill>
                          <a:latin typeface="Museo Sans For Dell"/>
                        </a:defRPr>
                      </a:lvl6pPr>
                      <a:lvl7pPr marL="2331720" algn="l" defTabSz="777240" rtl="0" eaLnBrk="1" latinLnBrk="0" hangingPunct="1">
                        <a:defRPr sz="1530" kern="1200">
                          <a:solidFill>
                            <a:schemeClr val="dk1"/>
                          </a:solidFill>
                          <a:latin typeface="Museo Sans For Dell"/>
                        </a:defRPr>
                      </a:lvl7pPr>
                      <a:lvl8pPr marL="2720340" algn="l" defTabSz="777240" rtl="0" eaLnBrk="1" latinLnBrk="0" hangingPunct="1">
                        <a:defRPr sz="1530" kern="1200">
                          <a:solidFill>
                            <a:schemeClr val="dk1"/>
                          </a:solidFill>
                          <a:latin typeface="Museo Sans For Dell"/>
                        </a:defRPr>
                      </a:lvl8pPr>
                      <a:lvl9pPr marL="3108960" algn="l" defTabSz="777240" rtl="0" eaLnBrk="1" latinLnBrk="0" hangingPunct="1">
                        <a:defRPr sz="1530" kern="1200">
                          <a:solidFill>
                            <a:schemeClr val="dk1"/>
                          </a:solidFill>
                          <a:latin typeface="Museo Sans For Dell"/>
                        </a:defRPr>
                      </a:lvl9pPr>
                    </a:lstStyle>
                    <a:p>
                      <a:pPr marL="0" marR="0" lvl="0" indent="0" algn="l" rtl="0" eaLnBrk="1" fontAlgn="auto" latinLnBrk="0" hangingPunct="1">
                        <a:lnSpc>
                          <a:spcPct val="100000"/>
                        </a:lnSpc>
                        <a:spcBef>
                          <a:spcPts val="0"/>
                        </a:spcBef>
                        <a:spcAft>
                          <a:spcPts val="0"/>
                        </a:spcAft>
                        <a:buClrTx/>
                        <a:buSzTx/>
                        <a:buFontTx/>
                        <a:buNone/>
                      </a:pPr>
                      <a:r>
                        <a:rPr kumimoji="0" lang="en-US" sz="900" u="none" strike="noStrike" kern="1200" cap="none" normalizeH="0" baseline="0">
                          <a:ln>
                            <a:noFill/>
                          </a:ln>
                          <a:solidFill>
                            <a:schemeClr val="tx1"/>
                          </a:solidFill>
                          <a:effectLst/>
                          <a:latin typeface="Arial"/>
                          <a:cs typeface="Arial"/>
                        </a:rPr>
                        <a:t>Up 2TB M.2 </a:t>
                      </a:r>
                      <a:r>
                        <a:rPr kumimoji="0" lang="en-US" sz="900" u="none" strike="noStrike" kern="1200" cap="none" normalizeH="0" baseline="0" err="1">
                          <a:ln>
                            <a:noFill/>
                          </a:ln>
                          <a:solidFill>
                            <a:schemeClr val="tx1"/>
                          </a:solidFill>
                          <a:effectLst/>
                          <a:latin typeface="Arial"/>
                          <a:cs typeface="Arial"/>
                        </a:rPr>
                        <a:t>PCle</a:t>
                      </a:r>
                      <a:r>
                        <a:rPr kumimoji="0" lang="en-US" sz="900" u="none" strike="noStrike" kern="1200" cap="none" normalizeH="0" baseline="0">
                          <a:ln>
                            <a:noFill/>
                          </a:ln>
                          <a:solidFill>
                            <a:schemeClr val="tx1"/>
                          </a:solidFill>
                          <a:effectLst/>
                          <a:latin typeface="Arial"/>
                          <a:cs typeface="Arial"/>
                        </a:rPr>
                        <a:t> SSD </a:t>
                      </a:r>
                      <a:endParaRPr kumimoji="0" lang="en-US" sz="900" u="none" strike="noStrike" kern="1200" cap="none" normalizeH="0" baseline="0">
                        <a:ln>
                          <a:noFill/>
                        </a:ln>
                        <a:solidFill>
                          <a:schemeClr val="tx1"/>
                        </a:solidFill>
                        <a:effectLst/>
                        <a:latin typeface="Arial" panose="020B0604020202020204" pitchFamily="34" charset="0"/>
                        <a:cs typeface="Arial" panose="020B0604020202020204" pitchFamily="34" charset="0"/>
                      </a:endParaRPr>
                    </a:p>
                  </a:txBody>
                  <a:tcPr marL="51816" marR="51816"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US" sz="900" u="none" strike="noStrike" kern="1200" cap="none" normalizeH="0" baseline="0">
                          <a:ln>
                            <a:noFill/>
                          </a:ln>
                          <a:solidFill>
                            <a:schemeClr val="tx1"/>
                          </a:solidFill>
                          <a:effectLst/>
                          <a:latin typeface="+mn-lt"/>
                          <a:cs typeface="Arial"/>
                        </a:rPr>
                        <a:t>Up 2TB M.2 </a:t>
                      </a:r>
                      <a:r>
                        <a:rPr kumimoji="0" lang="en-US" sz="900" u="none" strike="noStrike" kern="1200" cap="none" normalizeH="0" baseline="0" err="1">
                          <a:ln>
                            <a:noFill/>
                          </a:ln>
                          <a:solidFill>
                            <a:schemeClr val="tx1"/>
                          </a:solidFill>
                          <a:effectLst/>
                          <a:latin typeface="+mn-lt"/>
                          <a:cs typeface="Arial"/>
                        </a:rPr>
                        <a:t>PCle</a:t>
                      </a:r>
                      <a:r>
                        <a:rPr kumimoji="0" lang="en-US" sz="900" u="none" strike="noStrike" kern="1200" cap="none" normalizeH="0" baseline="0">
                          <a:ln>
                            <a:noFill/>
                          </a:ln>
                          <a:solidFill>
                            <a:schemeClr val="tx1"/>
                          </a:solidFill>
                          <a:effectLst/>
                          <a:latin typeface="+mn-lt"/>
                          <a:cs typeface="Arial"/>
                        </a:rPr>
                        <a:t> SSD </a:t>
                      </a:r>
                      <a:endParaRPr kumimoji="0" lang="en-US" sz="900" u="none" strike="noStrike" kern="1200" cap="none" normalizeH="0" baseline="0">
                        <a:ln>
                          <a:noFill/>
                        </a:ln>
                        <a:solidFill>
                          <a:schemeClr val="tx1"/>
                        </a:solidFill>
                        <a:effectLst/>
                        <a:latin typeface="Arial" panose="020B0604020202020204" pitchFamily="34" charset="0"/>
                        <a:cs typeface="Arial" panose="020B0604020202020204" pitchFamily="34" charset="0"/>
                      </a:endParaRPr>
                    </a:p>
                  </a:txBody>
                  <a:tcPr marL="51816" marR="51816"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4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cap="all" baseline="0">
                          <a:solidFill>
                            <a:schemeClr val="tx1"/>
                          </a:solidFill>
                          <a:latin typeface="Arial"/>
                          <a:ea typeface="+mn-ea"/>
                          <a:cs typeface="Arial"/>
                        </a:rPr>
                        <a:t>Battery life</a:t>
                      </a:r>
                    </a:p>
                  </a:txBody>
                  <a:tcPr marL="51816" marR="103632"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indent="0" algn="l" rtl="0" eaLnBrk="1" fontAlgn="auto" latinLnBrk="0" hangingPunct="1">
                        <a:lnSpc>
                          <a:spcPct val="100000"/>
                        </a:lnSpc>
                        <a:spcBef>
                          <a:spcPts val="0"/>
                        </a:spcBef>
                        <a:spcAft>
                          <a:spcPts val="0"/>
                        </a:spcAft>
                        <a:buClrTx/>
                        <a:buSzTx/>
                        <a:buFontTx/>
                        <a:buNone/>
                      </a:pPr>
                      <a:r>
                        <a:rPr lang="en-US" sz="900" b="0" kern="1200">
                          <a:solidFill>
                            <a:schemeClr val="tx1"/>
                          </a:solidFill>
                          <a:latin typeface="Arial"/>
                          <a:ea typeface="+mn-ea"/>
                          <a:cs typeface="Arial"/>
                        </a:rPr>
                        <a:t>TBC</a:t>
                      </a:r>
                      <a:endParaRPr lang="en-US" sz="900" b="0" kern="1200">
                        <a:solidFill>
                          <a:schemeClr val="tx1"/>
                        </a:solidFill>
                        <a:latin typeface="Arial" panose="020B0604020202020204" pitchFamily="34" charset="0"/>
                        <a:ea typeface="+mn-ea"/>
                        <a:cs typeface="Arial" panose="020B0604020202020204" pitchFamily="34" charset="0"/>
                      </a:endParaRPr>
                    </a:p>
                  </a:txBody>
                  <a:tcPr marL="51816" marR="51816"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baseline="0">
                          <a:solidFill>
                            <a:schemeClr val="tx1"/>
                          </a:solidFill>
                          <a:latin typeface="Arial"/>
                          <a:ea typeface="+mn-ea"/>
                          <a:cs typeface="Arial"/>
                        </a:rPr>
                        <a:t>TBC</a:t>
                      </a:r>
                    </a:p>
                  </a:txBody>
                  <a:tcPr marL="51816" marR="51816"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baseline="0">
                          <a:solidFill>
                            <a:schemeClr val="tx1"/>
                          </a:solidFill>
                          <a:latin typeface="Arial"/>
                          <a:ea typeface="+mn-ea"/>
                          <a:cs typeface="Arial"/>
                        </a:rPr>
                        <a:t>TBC</a:t>
                      </a:r>
                    </a:p>
                  </a:txBody>
                  <a:tcPr marL="51816" marR="51816"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indent="0" algn="l" rtl="0" eaLnBrk="1" fontAlgn="auto" latinLnBrk="0" hangingPunct="1">
                        <a:lnSpc>
                          <a:spcPct val="100000"/>
                        </a:lnSpc>
                        <a:spcBef>
                          <a:spcPts val="0"/>
                        </a:spcBef>
                        <a:spcAft>
                          <a:spcPts val="0"/>
                        </a:spcAft>
                        <a:buClrTx/>
                        <a:buSzTx/>
                        <a:buFontTx/>
                        <a:buNone/>
                      </a:pPr>
                      <a:r>
                        <a:rPr lang="en-US" sz="900" kern="1200" baseline="0">
                          <a:solidFill>
                            <a:schemeClr val="tx1"/>
                          </a:solidFill>
                          <a:latin typeface="Arial"/>
                          <a:ea typeface="+mn-ea"/>
                          <a:cs typeface="Arial"/>
                        </a:rPr>
                        <a:t>TBC</a:t>
                      </a:r>
                    </a:p>
                  </a:txBody>
                  <a:tcPr marL="51816" marR="51816"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val="10006"/>
                  </a:ext>
                </a:extLst>
              </a:tr>
              <a:tr h="406400">
                <a:tc>
                  <a:txBody>
                    <a:bodyPr/>
                    <a:lstStyle>
                      <a:lvl1pPr marL="0" algn="l" defTabSz="777240" rtl="0" eaLnBrk="1" latinLnBrk="0" hangingPunct="1">
                        <a:defRPr sz="1530" kern="1200">
                          <a:solidFill>
                            <a:schemeClr val="dk1"/>
                          </a:solidFill>
                          <a:latin typeface="Museo Sans For Dell"/>
                        </a:defRPr>
                      </a:lvl1pPr>
                      <a:lvl2pPr marL="388620" algn="l" defTabSz="777240" rtl="0" eaLnBrk="1" latinLnBrk="0" hangingPunct="1">
                        <a:defRPr sz="1530" kern="1200">
                          <a:solidFill>
                            <a:schemeClr val="dk1"/>
                          </a:solidFill>
                          <a:latin typeface="Museo Sans For Dell"/>
                        </a:defRPr>
                      </a:lvl2pPr>
                      <a:lvl3pPr marL="777240" algn="l" defTabSz="777240" rtl="0" eaLnBrk="1" latinLnBrk="0" hangingPunct="1">
                        <a:defRPr sz="1530" kern="1200">
                          <a:solidFill>
                            <a:schemeClr val="dk1"/>
                          </a:solidFill>
                          <a:latin typeface="Museo Sans For Dell"/>
                        </a:defRPr>
                      </a:lvl3pPr>
                      <a:lvl4pPr marL="1165860" algn="l" defTabSz="777240" rtl="0" eaLnBrk="1" latinLnBrk="0" hangingPunct="1">
                        <a:defRPr sz="1530" kern="1200">
                          <a:solidFill>
                            <a:schemeClr val="dk1"/>
                          </a:solidFill>
                          <a:latin typeface="Museo Sans For Dell"/>
                        </a:defRPr>
                      </a:lvl4pPr>
                      <a:lvl5pPr marL="1554480" algn="l" defTabSz="777240" rtl="0" eaLnBrk="1" latinLnBrk="0" hangingPunct="1">
                        <a:defRPr sz="1530" kern="1200">
                          <a:solidFill>
                            <a:schemeClr val="dk1"/>
                          </a:solidFill>
                          <a:latin typeface="Museo Sans For Dell"/>
                        </a:defRPr>
                      </a:lvl5pPr>
                      <a:lvl6pPr marL="1943100" algn="l" defTabSz="777240" rtl="0" eaLnBrk="1" latinLnBrk="0" hangingPunct="1">
                        <a:defRPr sz="1530" kern="1200">
                          <a:solidFill>
                            <a:schemeClr val="dk1"/>
                          </a:solidFill>
                          <a:latin typeface="Museo Sans For Dell"/>
                        </a:defRPr>
                      </a:lvl6pPr>
                      <a:lvl7pPr marL="2331720" algn="l" defTabSz="777240" rtl="0" eaLnBrk="1" latinLnBrk="0" hangingPunct="1">
                        <a:defRPr sz="1530" kern="1200">
                          <a:solidFill>
                            <a:schemeClr val="dk1"/>
                          </a:solidFill>
                          <a:latin typeface="Museo Sans For Dell"/>
                        </a:defRPr>
                      </a:lvl7pPr>
                      <a:lvl8pPr marL="2720340" algn="l" defTabSz="777240" rtl="0" eaLnBrk="1" latinLnBrk="0" hangingPunct="1">
                        <a:defRPr sz="1530" kern="1200">
                          <a:solidFill>
                            <a:schemeClr val="dk1"/>
                          </a:solidFill>
                          <a:latin typeface="Museo Sans For Dell"/>
                        </a:defRPr>
                      </a:lvl8pPr>
                      <a:lvl9pPr marL="3108960" algn="l" defTabSz="777240" rtl="0" eaLnBrk="1" latinLnBrk="0" hangingPunct="1">
                        <a:defRPr sz="1530" kern="1200">
                          <a:solidFill>
                            <a:schemeClr val="dk1"/>
                          </a:solidFill>
                          <a:latin typeface="Museo Sans For Del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cap="all" baseline="0">
                          <a:solidFill>
                            <a:schemeClr val="tx1"/>
                          </a:solidFill>
                          <a:latin typeface="Arial"/>
                          <a:ea typeface="+mn-ea"/>
                          <a:cs typeface="Arial"/>
                        </a:rPr>
                        <a:t>Starting weight</a:t>
                      </a:r>
                    </a:p>
                  </a:txBody>
                  <a:tcPr marL="51816" marR="103632"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77240" rtl="0" eaLnBrk="1" latinLnBrk="0" hangingPunct="1">
                        <a:defRPr sz="1530" kern="1200">
                          <a:solidFill>
                            <a:schemeClr val="dk1"/>
                          </a:solidFill>
                          <a:latin typeface="Museo Sans For Dell"/>
                        </a:defRPr>
                      </a:lvl1pPr>
                      <a:lvl2pPr marL="388620" algn="l" defTabSz="777240" rtl="0" eaLnBrk="1" latinLnBrk="0" hangingPunct="1">
                        <a:defRPr sz="1530" kern="1200">
                          <a:solidFill>
                            <a:schemeClr val="dk1"/>
                          </a:solidFill>
                          <a:latin typeface="Museo Sans For Dell"/>
                        </a:defRPr>
                      </a:lvl2pPr>
                      <a:lvl3pPr marL="777240" algn="l" defTabSz="777240" rtl="0" eaLnBrk="1" latinLnBrk="0" hangingPunct="1">
                        <a:defRPr sz="1530" kern="1200">
                          <a:solidFill>
                            <a:schemeClr val="dk1"/>
                          </a:solidFill>
                          <a:latin typeface="Museo Sans For Dell"/>
                        </a:defRPr>
                      </a:lvl3pPr>
                      <a:lvl4pPr marL="1165860" algn="l" defTabSz="777240" rtl="0" eaLnBrk="1" latinLnBrk="0" hangingPunct="1">
                        <a:defRPr sz="1530" kern="1200">
                          <a:solidFill>
                            <a:schemeClr val="dk1"/>
                          </a:solidFill>
                          <a:latin typeface="Museo Sans For Dell"/>
                        </a:defRPr>
                      </a:lvl4pPr>
                      <a:lvl5pPr marL="1554480" algn="l" defTabSz="777240" rtl="0" eaLnBrk="1" latinLnBrk="0" hangingPunct="1">
                        <a:defRPr sz="1530" kern="1200">
                          <a:solidFill>
                            <a:schemeClr val="dk1"/>
                          </a:solidFill>
                          <a:latin typeface="Museo Sans For Dell"/>
                        </a:defRPr>
                      </a:lvl5pPr>
                      <a:lvl6pPr marL="1943100" algn="l" defTabSz="777240" rtl="0" eaLnBrk="1" latinLnBrk="0" hangingPunct="1">
                        <a:defRPr sz="1530" kern="1200">
                          <a:solidFill>
                            <a:schemeClr val="dk1"/>
                          </a:solidFill>
                          <a:latin typeface="Museo Sans For Dell"/>
                        </a:defRPr>
                      </a:lvl6pPr>
                      <a:lvl7pPr marL="2331720" algn="l" defTabSz="777240" rtl="0" eaLnBrk="1" latinLnBrk="0" hangingPunct="1">
                        <a:defRPr sz="1530" kern="1200">
                          <a:solidFill>
                            <a:schemeClr val="dk1"/>
                          </a:solidFill>
                          <a:latin typeface="Museo Sans For Dell"/>
                        </a:defRPr>
                      </a:lvl7pPr>
                      <a:lvl8pPr marL="2720340" algn="l" defTabSz="777240" rtl="0" eaLnBrk="1" latinLnBrk="0" hangingPunct="1">
                        <a:defRPr sz="1530" kern="1200">
                          <a:solidFill>
                            <a:schemeClr val="dk1"/>
                          </a:solidFill>
                          <a:latin typeface="Museo Sans For Dell"/>
                        </a:defRPr>
                      </a:lvl8pPr>
                      <a:lvl9pPr marL="3108960" algn="l" defTabSz="777240" rtl="0" eaLnBrk="1" latinLnBrk="0" hangingPunct="1">
                        <a:defRPr sz="1530" kern="1200">
                          <a:solidFill>
                            <a:schemeClr val="dk1"/>
                          </a:solidFill>
                          <a:latin typeface="Museo Sans For Dell"/>
                        </a:defRPr>
                      </a:lvl9pPr>
                    </a:lstStyle>
                    <a:p>
                      <a:pPr marL="0" marR="0" indent="0" algn="l" rtl="0" eaLnBrk="1" fontAlgn="auto" latinLnBrk="0" hangingPunct="1">
                        <a:lnSpc>
                          <a:spcPct val="100000"/>
                        </a:lnSpc>
                        <a:spcBef>
                          <a:spcPts val="0"/>
                        </a:spcBef>
                        <a:spcAft>
                          <a:spcPts val="0"/>
                        </a:spcAft>
                        <a:buClrTx/>
                        <a:buSzTx/>
                        <a:buFontTx/>
                        <a:buNone/>
                      </a:pPr>
                      <a:r>
                        <a:rPr lang="en-US" sz="900" b="0" kern="1200">
                          <a:solidFill>
                            <a:schemeClr val="tx1"/>
                          </a:solidFill>
                          <a:latin typeface="Arial"/>
                          <a:ea typeface="+mn-ea"/>
                          <a:cs typeface="Arial"/>
                        </a:rPr>
                        <a:t>5.39 </a:t>
                      </a:r>
                      <a:r>
                        <a:rPr lang="en-US" sz="900" b="0" kern="1200" err="1">
                          <a:solidFill>
                            <a:schemeClr val="tx1"/>
                          </a:solidFill>
                          <a:latin typeface="Arial"/>
                          <a:ea typeface="+mn-ea"/>
                          <a:cs typeface="Arial"/>
                        </a:rPr>
                        <a:t>lb</a:t>
                      </a:r>
                      <a:r>
                        <a:rPr lang="en-US" sz="900" b="0" kern="1200">
                          <a:solidFill>
                            <a:schemeClr val="tx1"/>
                          </a:solidFill>
                          <a:latin typeface="Arial"/>
                          <a:ea typeface="+mn-ea"/>
                          <a:cs typeface="Arial"/>
                        </a:rPr>
                        <a:t> (2.4449kg) </a:t>
                      </a:r>
                      <a:endParaRPr lang="en-US" sz="900" b="0" kern="1200">
                        <a:solidFill>
                          <a:schemeClr val="tx1"/>
                        </a:solidFill>
                        <a:latin typeface="Arial" panose="020B0604020202020204" pitchFamily="34" charset="0"/>
                        <a:ea typeface="+mn-ea"/>
                        <a:cs typeface="Arial" panose="020B0604020202020204" pitchFamily="34" charset="0"/>
                      </a:endParaRPr>
                    </a:p>
                  </a:txBody>
                  <a:tcPr marL="51816" marR="51816"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77240" rtl="0" eaLnBrk="1" latinLnBrk="0" hangingPunct="1">
                        <a:defRPr sz="1530" kern="1200">
                          <a:solidFill>
                            <a:schemeClr val="dk1"/>
                          </a:solidFill>
                          <a:latin typeface="Museo Sans For Dell"/>
                        </a:defRPr>
                      </a:lvl1pPr>
                      <a:lvl2pPr marL="388620" algn="l" defTabSz="777240" rtl="0" eaLnBrk="1" latinLnBrk="0" hangingPunct="1">
                        <a:defRPr sz="1530" kern="1200">
                          <a:solidFill>
                            <a:schemeClr val="dk1"/>
                          </a:solidFill>
                          <a:latin typeface="Museo Sans For Dell"/>
                        </a:defRPr>
                      </a:lvl2pPr>
                      <a:lvl3pPr marL="777240" algn="l" defTabSz="777240" rtl="0" eaLnBrk="1" latinLnBrk="0" hangingPunct="1">
                        <a:defRPr sz="1530" kern="1200">
                          <a:solidFill>
                            <a:schemeClr val="dk1"/>
                          </a:solidFill>
                          <a:latin typeface="Museo Sans For Dell"/>
                        </a:defRPr>
                      </a:lvl3pPr>
                      <a:lvl4pPr marL="1165860" algn="l" defTabSz="777240" rtl="0" eaLnBrk="1" latinLnBrk="0" hangingPunct="1">
                        <a:defRPr sz="1530" kern="1200">
                          <a:solidFill>
                            <a:schemeClr val="dk1"/>
                          </a:solidFill>
                          <a:latin typeface="Museo Sans For Dell"/>
                        </a:defRPr>
                      </a:lvl4pPr>
                      <a:lvl5pPr marL="1554480" algn="l" defTabSz="777240" rtl="0" eaLnBrk="1" latinLnBrk="0" hangingPunct="1">
                        <a:defRPr sz="1530" kern="1200">
                          <a:solidFill>
                            <a:schemeClr val="dk1"/>
                          </a:solidFill>
                          <a:latin typeface="Museo Sans For Dell"/>
                        </a:defRPr>
                      </a:lvl5pPr>
                      <a:lvl6pPr marL="1943100" algn="l" defTabSz="777240" rtl="0" eaLnBrk="1" latinLnBrk="0" hangingPunct="1">
                        <a:defRPr sz="1530" kern="1200">
                          <a:solidFill>
                            <a:schemeClr val="dk1"/>
                          </a:solidFill>
                          <a:latin typeface="Museo Sans For Dell"/>
                        </a:defRPr>
                      </a:lvl6pPr>
                      <a:lvl7pPr marL="2331720" algn="l" defTabSz="777240" rtl="0" eaLnBrk="1" latinLnBrk="0" hangingPunct="1">
                        <a:defRPr sz="1530" kern="1200">
                          <a:solidFill>
                            <a:schemeClr val="dk1"/>
                          </a:solidFill>
                          <a:latin typeface="Museo Sans For Dell"/>
                        </a:defRPr>
                      </a:lvl7pPr>
                      <a:lvl8pPr marL="2720340" algn="l" defTabSz="777240" rtl="0" eaLnBrk="1" latinLnBrk="0" hangingPunct="1">
                        <a:defRPr sz="1530" kern="1200">
                          <a:solidFill>
                            <a:schemeClr val="dk1"/>
                          </a:solidFill>
                          <a:latin typeface="Museo Sans For Dell"/>
                        </a:defRPr>
                      </a:lvl8pPr>
                      <a:lvl9pPr marL="3108960" algn="l" defTabSz="777240" rtl="0" eaLnBrk="1" latinLnBrk="0" hangingPunct="1">
                        <a:defRPr sz="1530" kern="1200">
                          <a:solidFill>
                            <a:schemeClr val="dk1"/>
                          </a:solidFill>
                          <a:latin typeface="Museo Sans For Dell"/>
                        </a:defRPr>
                      </a:lvl9pPr>
                    </a:lstStyle>
                    <a:p>
                      <a:pPr marL="0" marR="0" indent="0" algn="l" rtl="0" eaLnBrk="1" fontAlgn="auto" latinLnBrk="0" hangingPunct="1">
                        <a:lnSpc>
                          <a:spcPct val="100000"/>
                        </a:lnSpc>
                        <a:spcBef>
                          <a:spcPts val="0"/>
                        </a:spcBef>
                        <a:spcAft>
                          <a:spcPts val="0"/>
                        </a:spcAft>
                        <a:buClrTx/>
                        <a:buSzTx/>
                        <a:buFontTx/>
                        <a:buNone/>
                      </a:pPr>
                      <a:r>
                        <a:rPr lang="en-US" sz="900" b="0" kern="1200">
                          <a:solidFill>
                            <a:schemeClr val="tx1"/>
                          </a:solidFill>
                          <a:latin typeface="Arial"/>
                          <a:ea typeface="+mn-ea"/>
                          <a:cs typeface="Arial"/>
                        </a:rPr>
                        <a:t>5.39 </a:t>
                      </a:r>
                      <a:r>
                        <a:rPr lang="en-US" sz="900" b="0" kern="1200" err="1">
                          <a:solidFill>
                            <a:schemeClr val="tx1"/>
                          </a:solidFill>
                          <a:latin typeface="Arial"/>
                          <a:ea typeface="+mn-ea"/>
                          <a:cs typeface="Arial"/>
                        </a:rPr>
                        <a:t>lb</a:t>
                      </a:r>
                      <a:r>
                        <a:rPr lang="en-US" sz="900" b="0" kern="1200">
                          <a:solidFill>
                            <a:schemeClr val="tx1"/>
                          </a:solidFill>
                          <a:latin typeface="Arial"/>
                          <a:ea typeface="+mn-ea"/>
                          <a:cs typeface="Arial"/>
                        </a:rPr>
                        <a:t> (2.4449kg) </a:t>
                      </a:r>
                      <a:endParaRPr lang="en-US" sz="900" b="0" kern="1200">
                        <a:solidFill>
                          <a:schemeClr val="tx1"/>
                        </a:solidFill>
                        <a:latin typeface="Arial" panose="020B0604020202020204" pitchFamily="34" charset="0"/>
                        <a:ea typeface="+mn-ea"/>
                        <a:cs typeface="Arial" panose="020B0604020202020204" pitchFamily="34" charset="0"/>
                      </a:endParaRPr>
                    </a:p>
                  </a:txBody>
                  <a:tcPr marL="51816" marR="51816"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77240" rtl="0" eaLnBrk="1" latinLnBrk="0" hangingPunct="1">
                        <a:defRPr sz="1530" kern="1200">
                          <a:solidFill>
                            <a:schemeClr val="dk1"/>
                          </a:solidFill>
                          <a:latin typeface="Museo Sans For Dell"/>
                        </a:defRPr>
                      </a:lvl1pPr>
                      <a:lvl2pPr marL="388620" algn="l" defTabSz="777240" rtl="0" eaLnBrk="1" latinLnBrk="0" hangingPunct="1">
                        <a:defRPr sz="1530" kern="1200">
                          <a:solidFill>
                            <a:schemeClr val="dk1"/>
                          </a:solidFill>
                          <a:latin typeface="Museo Sans For Dell"/>
                        </a:defRPr>
                      </a:lvl2pPr>
                      <a:lvl3pPr marL="777240" algn="l" defTabSz="777240" rtl="0" eaLnBrk="1" latinLnBrk="0" hangingPunct="1">
                        <a:defRPr sz="1530" kern="1200">
                          <a:solidFill>
                            <a:schemeClr val="dk1"/>
                          </a:solidFill>
                          <a:latin typeface="Museo Sans For Dell"/>
                        </a:defRPr>
                      </a:lvl3pPr>
                      <a:lvl4pPr marL="1165860" algn="l" defTabSz="777240" rtl="0" eaLnBrk="1" latinLnBrk="0" hangingPunct="1">
                        <a:defRPr sz="1530" kern="1200">
                          <a:solidFill>
                            <a:schemeClr val="dk1"/>
                          </a:solidFill>
                          <a:latin typeface="Museo Sans For Dell"/>
                        </a:defRPr>
                      </a:lvl4pPr>
                      <a:lvl5pPr marL="1554480" algn="l" defTabSz="777240" rtl="0" eaLnBrk="1" latinLnBrk="0" hangingPunct="1">
                        <a:defRPr sz="1530" kern="1200">
                          <a:solidFill>
                            <a:schemeClr val="dk1"/>
                          </a:solidFill>
                          <a:latin typeface="Museo Sans For Dell"/>
                        </a:defRPr>
                      </a:lvl5pPr>
                      <a:lvl6pPr marL="1943100" algn="l" defTabSz="777240" rtl="0" eaLnBrk="1" latinLnBrk="0" hangingPunct="1">
                        <a:defRPr sz="1530" kern="1200">
                          <a:solidFill>
                            <a:schemeClr val="dk1"/>
                          </a:solidFill>
                          <a:latin typeface="Museo Sans For Dell"/>
                        </a:defRPr>
                      </a:lvl6pPr>
                      <a:lvl7pPr marL="2331720" algn="l" defTabSz="777240" rtl="0" eaLnBrk="1" latinLnBrk="0" hangingPunct="1">
                        <a:defRPr sz="1530" kern="1200">
                          <a:solidFill>
                            <a:schemeClr val="dk1"/>
                          </a:solidFill>
                          <a:latin typeface="Museo Sans For Dell"/>
                        </a:defRPr>
                      </a:lvl7pPr>
                      <a:lvl8pPr marL="2720340" algn="l" defTabSz="777240" rtl="0" eaLnBrk="1" latinLnBrk="0" hangingPunct="1">
                        <a:defRPr sz="1530" kern="1200">
                          <a:solidFill>
                            <a:schemeClr val="dk1"/>
                          </a:solidFill>
                          <a:latin typeface="Museo Sans For Dell"/>
                        </a:defRPr>
                      </a:lvl8pPr>
                      <a:lvl9pPr marL="3108960" algn="l" defTabSz="777240" rtl="0" eaLnBrk="1" latinLnBrk="0" hangingPunct="1">
                        <a:defRPr sz="1530" kern="1200">
                          <a:solidFill>
                            <a:schemeClr val="dk1"/>
                          </a:solidFill>
                          <a:latin typeface="Museo Sans For Dell"/>
                        </a:defRPr>
                      </a:lvl9pPr>
                    </a:lstStyle>
                    <a:p>
                      <a:pPr marL="0" marR="0" indent="0" algn="l" rtl="0" eaLnBrk="1" fontAlgn="auto" latinLnBrk="0" hangingPunct="1">
                        <a:lnSpc>
                          <a:spcPct val="100000"/>
                        </a:lnSpc>
                        <a:spcBef>
                          <a:spcPts val="0"/>
                        </a:spcBef>
                        <a:spcAft>
                          <a:spcPts val="0"/>
                        </a:spcAft>
                        <a:buClrTx/>
                        <a:buSzTx/>
                        <a:buFontTx/>
                        <a:buNone/>
                      </a:pPr>
                      <a:r>
                        <a:rPr lang="en-US" sz="900" b="0" kern="1200">
                          <a:solidFill>
                            <a:schemeClr val="tx1"/>
                          </a:solidFill>
                          <a:latin typeface="Arial"/>
                          <a:ea typeface="+mn-ea"/>
                          <a:cs typeface="Arial"/>
                        </a:rPr>
                        <a:t>TBC</a:t>
                      </a:r>
                      <a:endParaRPr lang="en-US" sz="900" b="0" kern="1200">
                        <a:solidFill>
                          <a:schemeClr val="tx1"/>
                        </a:solidFill>
                        <a:latin typeface="Arial" panose="020B0604020202020204" pitchFamily="34" charset="0"/>
                        <a:ea typeface="+mn-ea"/>
                        <a:cs typeface="Arial" panose="020B0604020202020204" pitchFamily="34" charset="0"/>
                      </a:endParaRPr>
                    </a:p>
                  </a:txBody>
                  <a:tcPr marL="51816" marR="51816"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rtl="0" eaLnBrk="1" fontAlgn="auto" latinLnBrk="0" hangingPunct="1">
                        <a:lnSpc>
                          <a:spcPct val="100000"/>
                        </a:lnSpc>
                        <a:spcBef>
                          <a:spcPts val="0"/>
                        </a:spcBef>
                        <a:spcAft>
                          <a:spcPts val="0"/>
                        </a:spcAft>
                        <a:buClrTx/>
                        <a:buSzTx/>
                        <a:buFontTx/>
                        <a:buNone/>
                      </a:pPr>
                      <a:r>
                        <a:rPr lang="en-US" sz="900" b="0" kern="1200" dirty="0">
                          <a:solidFill>
                            <a:schemeClr val="tx1"/>
                          </a:solidFill>
                          <a:latin typeface="Arial"/>
                          <a:ea typeface="+mn-ea"/>
                          <a:cs typeface="Arial"/>
                        </a:rPr>
                        <a:t>TBC</a:t>
                      </a:r>
                    </a:p>
                  </a:txBody>
                  <a:tcPr marL="51816" marR="51816"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pic>
        <p:nvPicPr>
          <p:cNvPr id="15" name="Picture 14" descr="A picture containing graphical user interface&#10;&#10;Description automatically generated">
            <a:extLst>
              <a:ext uri="{FF2B5EF4-FFF2-40B4-BE49-F238E27FC236}">
                <a16:creationId xmlns:a16="http://schemas.microsoft.com/office/drawing/2014/main" id="{EC057B4C-19C9-4EBA-843C-3F4644209C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84459" y="1829713"/>
            <a:ext cx="1706880" cy="992372"/>
          </a:xfrm>
          <a:prstGeom prst="rect">
            <a:avLst/>
          </a:prstGeom>
        </p:spPr>
      </p:pic>
      <p:pic>
        <p:nvPicPr>
          <p:cNvPr id="16" name="Picture 15">
            <a:extLst>
              <a:ext uri="{FF2B5EF4-FFF2-40B4-BE49-F238E27FC236}">
                <a16:creationId xmlns:a16="http://schemas.microsoft.com/office/drawing/2014/main" id="{28824337-50F2-47E4-8C53-FCD2D75A9B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04425" y="1711397"/>
            <a:ext cx="1828800" cy="1215768"/>
          </a:xfrm>
          <a:prstGeom prst="rect">
            <a:avLst/>
          </a:prstGeom>
        </p:spPr>
      </p:pic>
      <p:pic>
        <p:nvPicPr>
          <p:cNvPr id="17" name="Picture 16" descr="A picture containing text, electronics, computer, indoor&#10;&#10;Description automatically generated">
            <a:extLst>
              <a:ext uri="{FF2B5EF4-FFF2-40B4-BE49-F238E27FC236}">
                <a16:creationId xmlns:a16="http://schemas.microsoft.com/office/drawing/2014/main" id="{CC04F764-8F91-46F7-8042-B747AAD46C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12672" y="1711397"/>
            <a:ext cx="1836017" cy="1219200"/>
          </a:xfrm>
          <a:prstGeom prst="rect">
            <a:avLst/>
          </a:prstGeom>
        </p:spPr>
      </p:pic>
      <p:pic>
        <p:nvPicPr>
          <p:cNvPr id="18" name="Picture 17" descr="A picture containing text, electronics, computer, display&#10;&#10;Description automatically generated">
            <a:extLst>
              <a:ext uri="{FF2B5EF4-FFF2-40B4-BE49-F238E27FC236}">
                <a16:creationId xmlns:a16="http://schemas.microsoft.com/office/drawing/2014/main" id="{4F098378-C807-4D7A-BEB3-29A4B1B5507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56791" y="1711397"/>
            <a:ext cx="1836019" cy="1219200"/>
          </a:xfrm>
          <a:prstGeom prst="rect">
            <a:avLst/>
          </a:prstGeom>
        </p:spPr>
      </p:pic>
    </p:spTree>
    <p:extLst>
      <p:ext uri="{BB962C8B-B14F-4D97-AF65-F5344CB8AC3E}">
        <p14:creationId xmlns:p14="http://schemas.microsoft.com/office/powerpoint/2010/main" val="3925641007"/>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a:extLst>
              <a:ext uri="{FF2B5EF4-FFF2-40B4-BE49-F238E27FC236}">
                <a16:creationId xmlns:a16="http://schemas.microsoft.com/office/drawing/2014/main" id="{719C8165-6C2E-4DFF-B6AD-3BF0566EA875}"/>
              </a:ext>
            </a:extLst>
          </p:cNvPr>
          <p:cNvGraphicFramePr>
            <a:graphicFrameLocks noGrp="1"/>
          </p:cNvGraphicFramePr>
          <p:nvPr>
            <p:ph type="tbl" sz="quarter" idx="10"/>
          </p:nvPr>
        </p:nvGraphicFramePr>
        <p:xfrm>
          <a:off x="490178" y="2738306"/>
          <a:ext cx="10998439" cy="3544885"/>
        </p:xfrm>
        <a:graphic>
          <a:graphicData uri="http://schemas.openxmlformats.org/drawingml/2006/table">
            <a:tbl>
              <a:tblPr firstRow="1" bandRow="1"/>
              <a:tblGrid>
                <a:gridCol w="3591200">
                  <a:extLst>
                    <a:ext uri="{9D8B030D-6E8A-4147-A177-3AD203B41FA5}">
                      <a16:colId xmlns:a16="http://schemas.microsoft.com/office/drawing/2014/main" val="2558483978"/>
                    </a:ext>
                  </a:extLst>
                </a:gridCol>
                <a:gridCol w="7407239">
                  <a:extLst>
                    <a:ext uri="{9D8B030D-6E8A-4147-A177-3AD203B41FA5}">
                      <a16:colId xmlns:a16="http://schemas.microsoft.com/office/drawing/2014/main" val="1653221067"/>
                    </a:ext>
                  </a:extLst>
                </a:gridCol>
              </a:tblGrid>
              <a:tr h="365760">
                <a:tc>
                  <a:txBody>
                    <a:bodyPr/>
                    <a:lstStyle/>
                    <a:p>
                      <a:pPr algn="l"/>
                      <a:r>
                        <a:rPr lang="en-US" sz="1300" b="0" i="0" cap="all" spc="50" baseline="0" dirty="0">
                          <a:solidFill>
                            <a:schemeClr val="tx2"/>
                          </a:solidFill>
                          <a:latin typeface="+mn-lt"/>
                        </a:rPr>
                        <a:t>Key features</a:t>
                      </a:r>
                    </a:p>
                  </a:txBody>
                  <a:tcPr marL="149913" marR="149913" marT="81280" marB="8128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c>
                  <a:txBody>
                    <a:bodyPr/>
                    <a:lstStyle>
                      <a:lvl1pPr marL="0" algn="l" defTabSz="777240" rtl="0" eaLnBrk="1" latinLnBrk="0" hangingPunct="1">
                        <a:defRPr sz="1530" b="1" kern="1200">
                          <a:solidFill>
                            <a:schemeClr val="lt1"/>
                          </a:solidFill>
                          <a:latin typeface="Museo Sans For Dell"/>
                        </a:defRPr>
                      </a:lvl1pPr>
                      <a:lvl2pPr marL="388620" algn="l" defTabSz="777240" rtl="0" eaLnBrk="1" latinLnBrk="0" hangingPunct="1">
                        <a:defRPr sz="1530" b="1" kern="1200">
                          <a:solidFill>
                            <a:schemeClr val="lt1"/>
                          </a:solidFill>
                          <a:latin typeface="Museo Sans For Dell"/>
                        </a:defRPr>
                      </a:lvl2pPr>
                      <a:lvl3pPr marL="777240" algn="l" defTabSz="777240" rtl="0" eaLnBrk="1" latinLnBrk="0" hangingPunct="1">
                        <a:defRPr sz="1530" b="1" kern="1200">
                          <a:solidFill>
                            <a:schemeClr val="lt1"/>
                          </a:solidFill>
                          <a:latin typeface="Museo Sans For Dell"/>
                        </a:defRPr>
                      </a:lvl3pPr>
                      <a:lvl4pPr marL="1165860" algn="l" defTabSz="777240" rtl="0" eaLnBrk="1" latinLnBrk="0" hangingPunct="1">
                        <a:defRPr sz="1530" b="1" kern="1200">
                          <a:solidFill>
                            <a:schemeClr val="lt1"/>
                          </a:solidFill>
                          <a:latin typeface="Museo Sans For Dell"/>
                        </a:defRPr>
                      </a:lvl4pPr>
                      <a:lvl5pPr marL="1554480" algn="l" defTabSz="777240" rtl="0" eaLnBrk="1" latinLnBrk="0" hangingPunct="1">
                        <a:defRPr sz="1530" b="1" kern="1200">
                          <a:solidFill>
                            <a:schemeClr val="lt1"/>
                          </a:solidFill>
                          <a:latin typeface="Museo Sans For Dell"/>
                        </a:defRPr>
                      </a:lvl5pPr>
                      <a:lvl6pPr marL="1943100" algn="l" defTabSz="777240" rtl="0" eaLnBrk="1" latinLnBrk="0" hangingPunct="1">
                        <a:defRPr sz="1530" b="1" kern="1200">
                          <a:solidFill>
                            <a:schemeClr val="lt1"/>
                          </a:solidFill>
                          <a:latin typeface="Museo Sans For Dell"/>
                        </a:defRPr>
                      </a:lvl6pPr>
                      <a:lvl7pPr marL="2331720" algn="l" defTabSz="777240" rtl="0" eaLnBrk="1" latinLnBrk="0" hangingPunct="1">
                        <a:defRPr sz="1530" b="1" kern="1200">
                          <a:solidFill>
                            <a:schemeClr val="lt1"/>
                          </a:solidFill>
                          <a:latin typeface="Museo Sans For Dell"/>
                        </a:defRPr>
                      </a:lvl7pPr>
                      <a:lvl8pPr marL="2720340" algn="l" defTabSz="777240" rtl="0" eaLnBrk="1" latinLnBrk="0" hangingPunct="1">
                        <a:defRPr sz="1530" b="1" kern="1200">
                          <a:solidFill>
                            <a:schemeClr val="lt1"/>
                          </a:solidFill>
                          <a:latin typeface="Museo Sans For Dell"/>
                        </a:defRPr>
                      </a:lvl8pPr>
                      <a:lvl9pPr marL="3108960" algn="l" defTabSz="777240" rtl="0" eaLnBrk="1" latinLnBrk="0" hangingPunct="1">
                        <a:defRPr sz="1530" b="1" kern="1200">
                          <a:solidFill>
                            <a:schemeClr val="lt1"/>
                          </a:solidFill>
                          <a:latin typeface="Museo Sans For Dell"/>
                        </a:defRPr>
                      </a:lvl9pPr>
                    </a:lstStyle>
                    <a:p>
                      <a:pPr algn="l"/>
                      <a:r>
                        <a:rPr lang="en-US" sz="1300" b="0" i="0" cap="all" spc="50" baseline="0" dirty="0">
                          <a:solidFill>
                            <a:schemeClr val="tx2"/>
                          </a:solidFill>
                          <a:latin typeface="+mn-lt"/>
                        </a:rPr>
                        <a:t>Why it matters</a:t>
                      </a:r>
                    </a:p>
                  </a:txBody>
                  <a:tcPr marL="57921" marR="57921" marT="60960" marB="6096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extLst>
                  <a:ext uri="{0D108BD9-81ED-4DB2-BD59-A6C34878D82A}">
                    <a16:rowId xmlns:a16="http://schemas.microsoft.com/office/drawing/2014/main" val="1012811766"/>
                  </a:ext>
                </a:extLst>
              </a:tr>
              <a:tr h="447040">
                <a:tc>
                  <a:txBody>
                    <a:bodyPr/>
                    <a:lstStyle/>
                    <a:p>
                      <a:pPr lvl="0">
                        <a:spcBef>
                          <a:spcPts val="0"/>
                        </a:spcBef>
                        <a:spcAft>
                          <a:spcPts val="300"/>
                        </a:spcAft>
                        <a:buClrTx/>
                        <a:defRPr/>
                      </a:pPr>
                      <a:r>
                        <a:rPr lang="en-US" sz="1100" kern="1200" dirty="0">
                          <a:solidFill>
                            <a:srgbClr val="444444"/>
                          </a:solidFill>
                          <a:ea typeface="+mn-ea"/>
                        </a:rPr>
                        <a:t>10th Gen Intel® 4 &amp; 6-core H-Series CPUs – i5 to i7</a:t>
                      </a:r>
                    </a:p>
                  </a:txBody>
                  <a:tcPr marL="121920" marR="121920" marT="60960" marB="6096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r>
                        <a:rPr kumimoji="0" lang="en-US" sz="1100" u="none" strike="noStrike" kern="0" cap="none" spc="0" normalizeH="0" dirty="0">
                          <a:ln>
                            <a:noFill/>
                          </a:ln>
                          <a:solidFill>
                            <a:schemeClr val="tx1"/>
                          </a:solidFill>
                          <a:effectLst/>
                          <a:uLnTx/>
                          <a:uFillTx/>
                          <a:latin typeface="Arial"/>
                          <a:ea typeface="+mn-ea"/>
                          <a:cs typeface="Arial"/>
                        </a:rPr>
                        <a:t>Provides responsive, powerful performance whether you’re gaming, streaming videos, or working on CPU-intensive projects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val="2515903706"/>
                  </a:ext>
                </a:extLst>
              </a:tr>
              <a:tr h="447040">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1100" kern="1200" dirty="0">
                          <a:solidFill>
                            <a:srgbClr val="444444"/>
                          </a:solidFill>
                          <a:ea typeface="+mn-ea"/>
                        </a:rPr>
                        <a:t>NVIDIA® GeForce® discrete graphics up to RTX 3060</a:t>
                      </a:r>
                      <a:endParaRPr lang="en-US" sz="1100" kern="1200" dirty="0">
                        <a:solidFill>
                          <a:schemeClr val="tx1"/>
                        </a:solidFill>
                        <a:latin typeface="Arial" panose="020B0604020202020204" pitchFamily="34" charset="0"/>
                        <a:ea typeface="+mn-ea"/>
                        <a:cs typeface="Arial" panose="020B0604020202020204" pitchFamily="34" charset="0"/>
                      </a:endParaRPr>
                    </a:p>
                  </a:txBody>
                  <a:tcPr marL="12192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Arial"/>
                          <a:ea typeface="+mn-ea"/>
                          <a:cs typeface="Arial"/>
                        </a:rPr>
                        <a:t>Allows gaming at higher settings with crystal-clear detail and smooth, realistic gameplay for a more immersive on-screen experience</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57262016"/>
                  </a:ext>
                </a:extLst>
              </a:tr>
              <a:tr h="293685">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Improved thermals</a:t>
                      </a:r>
                    </a:p>
                  </a:txBody>
                  <a:tcPr marL="12192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a:rPr>
                        <a:t>Improved thermal design with copper pipes and up to 4 exhaust vents (2 vents on GTX 1650)</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val="2128938056"/>
                  </a:ext>
                </a:extLst>
              </a:tr>
              <a:tr h="447040">
                <a:tc>
                  <a:txBody>
                    <a:bodyPr/>
                    <a:lstStyle/>
                    <a:p>
                      <a:pPr lvl="0">
                        <a:spcBef>
                          <a:spcPts val="0"/>
                        </a:spcBef>
                        <a:spcAft>
                          <a:spcPts val="300"/>
                        </a:spcAft>
                        <a:buClrTx/>
                        <a:defRPr/>
                      </a:pPr>
                      <a:r>
                        <a:rPr lang="en-US" sz="1100" kern="0" dirty="0">
                          <a:solidFill>
                            <a:srgbClr val="444444"/>
                          </a:solidFill>
                          <a:latin typeface="Arial" panose="020B0604020202020204" pitchFamily="34" charset="0"/>
                          <a:ea typeface="Museo Sans For Dell" pitchFamily="2" charset="0"/>
                          <a:cs typeface="Arial" panose="020B0604020202020204" pitchFamily="34" charset="0"/>
                        </a:rPr>
                        <a:t>15.6” FHD (1920 x 1080) 120Hz (250nits) display panel with 2-sided narrow bezels or optional 165Hz (300nits) </a:t>
                      </a:r>
                      <a:endParaRPr lang="en-US" sz="1100" kern="1200" dirty="0">
                        <a:solidFill>
                          <a:srgbClr val="444444"/>
                        </a:solidFill>
                        <a:ea typeface="+mn-ea"/>
                      </a:endParaRPr>
                    </a:p>
                  </a:txBody>
                  <a:tcPr marL="121920" marR="121920" marT="60960" marB="6096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a:cs typeface="Arial"/>
                        </a:rPr>
                        <a:t>Gameplay appears sharp from virtually every angle on the screen with a wide-viewing angle for deeper immersion</a:t>
                      </a:r>
                      <a:endParaRPr lang="en-US" sz="1100" dirty="0">
                        <a:solidFill>
                          <a:schemeClr val="tx1"/>
                        </a:solidFill>
                        <a:latin typeface="Arial"/>
                        <a:ea typeface="Museo Sans For Dell" pitchFamily="2" charset="0"/>
                        <a:cs typeface="Arial"/>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260924"/>
                  </a:ext>
                </a:extLst>
              </a:tr>
              <a:tr h="447040">
                <a:tc>
                  <a:txBody>
                    <a:bodyPr/>
                    <a:lstStyle/>
                    <a:p>
                      <a:pPr lvl="0">
                        <a:spcBef>
                          <a:spcPts val="0"/>
                        </a:spcBef>
                        <a:spcAft>
                          <a:spcPts val="300"/>
                        </a:spcAft>
                        <a:buClrTx/>
                        <a:defRPr/>
                      </a:pPr>
                      <a:r>
                        <a:rPr lang="en-US" sz="1100" kern="1200" dirty="0">
                          <a:solidFill>
                            <a:srgbClr val="444444"/>
                          </a:solidFill>
                          <a:ea typeface="+mn-ea"/>
                        </a:rPr>
                        <a:t>Game Shift </a:t>
                      </a:r>
                      <a:r>
                        <a:rPr lang="en-US" sz="1100" dirty="0"/>
                        <a:t>enables dynamic performance mode during periods of intense gaming</a:t>
                      </a:r>
                      <a:endParaRPr lang="en-US" sz="1100" kern="1200" dirty="0">
                        <a:solidFill>
                          <a:srgbClr val="444444"/>
                        </a:solidFill>
                        <a:ea typeface="+mn-ea"/>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l" defTabSz="958713" rtl="0" eaLnBrk="1" fontAlgn="auto" latinLnBrk="0" hangingPunct="1">
                        <a:lnSpc>
                          <a:spcPct val="100000"/>
                        </a:lnSpc>
                        <a:spcBef>
                          <a:spcPts val="0"/>
                        </a:spcBef>
                        <a:spcAft>
                          <a:spcPts val="0"/>
                        </a:spcAft>
                        <a:buClrTx/>
                        <a:buSzTx/>
                        <a:buFontTx/>
                        <a:buNone/>
                        <a:tabLst/>
                        <a:defRPr/>
                      </a:pPr>
                      <a:r>
                        <a:rPr lang="en-US" sz="1100" kern="1200" dirty="0">
                          <a:solidFill>
                            <a:srgbClr val="444444"/>
                          </a:solidFill>
                          <a:ea typeface="+mn-ea"/>
                        </a:rPr>
                        <a:t>Keeps laptop cool and performing optimally during periods of intense gaming or heavy CPU usage</a:t>
                      </a:r>
                      <a:endParaRPr lang="en-US" sz="1100" kern="1200" dirty="0">
                        <a:solidFill>
                          <a:schemeClr val="tx1"/>
                        </a:solidFill>
                        <a:latin typeface="Arial" panose="020B0604020202020204" pitchFamily="34" charset="0"/>
                        <a:ea typeface="+mn-ea"/>
                        <a:cs typeface="Arial" panose="020B0604020202020204" pitchFamily="34" charset="0"/>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val="2445236842"/>
                  </a:ext>
                </a:extLst>
              </a:tr>
              <a:tr h="325120">
                <a:tc>
                  <a:txBody>
                    <a:bodyPr/>
                    <a:lstStyle/>
                    <a:p>
                      <a:pPr lvl="0">
                        <a:spcBef>
                          <a:spcPts val="0"/>
                        </a:spcBef>
                        <a:spcAft>
                          <a:spcPts val="300"/>
                        </a:spcAft>
                        <a:buClrTx/>
                        <a:defRPr/>
                      </a:pPr>
                      <a:r>
                        <a:rPr lang="en-US" sz="1100" kern="1200" dirty="0">
                          <a:solidFill>
                            <a:srgbClr val="444444"/>
                          </a:solidFill>
                          <a:ea typeface="+mn-ea"/>
                        </a:rPr>
                        <a:t>Easy-to-care-for plastic and low-VOC paint</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Fuss-free and ready to game on the go</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989390"/>
                  </a:ext>
                </a:extLst>
              </a:tr>
              <a:tr h="325120">
                <a:tc>
                  <a:txBody>
                    <a:bodyPr/>
                    <a:lstStyle/>
                    <a:p>
                      <a:pPr lvl="0">
                        <a:spcBef>
                          <a:spcPts val="0"/>
                        </a:spcBef>
                        <a:spcAft>
                          <a:spcPts val="300"/>
                        </a:spcAft>
                        <a:buClrTx/>
                        <a:defRPr/>
                      </a:pPr>
                      <a:r>
                        <a:rPr lang="en-US" sz="1100" kern="1200" dirty="0">
                          <a:solidFill>
                            <a:srgbClr val="444444"/>
                          </a:solidFill>
                          <a:ea typeface="+mn-ea"/>
                        </a:rPr>
                        <a:t>SSD options up to 2TB PCIe M.2 (Class 40)</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a:ea typeface="Museo Sans For Dell" pitchFamily="2" charset="0"/>
                          <a:cs typeface="Arial"/>
                        </a:rPr>
                        <a:t>SSD options improve responsiveness &amp; battery life, </a:t>
                      </a:r>
                      <a:r>
                        <a:rPr lang="en-US" sz="1100" kern="1200" dirty="0">
                          <a:solidFill>
                            <a:srgbClr val="444444"/>
                          </a:solidFill>
                          <a:ea typeface="+mn-ea"/>
                        </a:rPr>
                        <a:t>fast application loading and performance</a:t>
                      </a:r>
                      <a:endParaRPr kumimoji="0" lang="en-US" sz="11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9045506"/>
                  </a:ext>
                </a:extLst>
              </a:tr>
              <a:tr h="447040">
                <a:tc>
                  <a:txBody>
                    <a:bodyPr/>
                    <a:lstStyle/>
                    <a:p>
                      <a:pPr lvl="0">
                        <a:spcBef>
                          <a:spcPts val="0"/>
                        </a:spcBef>
                        <a:spcAft>
                          <a:spcPts val="300"/>
                        </a:spcAft>
                        <a:buClrTx/>
                        <a:defRPr/>
                      </a:pPr>
                      <a:r>
                        <a:rPr lang="en-US" sz="1100" kern="1200">
                          <a:solidFill>
                            <a:srgbClr val="444444"/>
                          </a:solidFill>
                          <a:ea typeface="+mn-ea"/>
                        </a:rPr>
                        <a:t>Alienware Command Center</a:t>
                      </a:r>
                    </a:p>
                  </a:txBody>
                  <a:tcPr marL="12192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Controls customization of the optional backlit 4-zone RGB keyboard and advanced sound features with </a:t>
                      </a:r>
                      <a:r>
                        <a:rPr lang="en-US" sz="1100" dirty="0" err="1"/>
                        <a:t>nahimic</a:t>
                      </a:r>
                      <a:r>
                        <a:rPr lang="en-US" sz="1100" dirty="0"/>
                        <a:t> 3D Audio for Gamers.</a:t>
                      </a:r>
                      <a:endParaRPr kumimoji="0" lang="en-US" sz="11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val="2242636301"/>
                  </a:ext>
                </a:extLst>
              </a:tr>
            </a:tbl>
          </a:graphicData>
        </a:graphic>
      </p:graphicFrame>
      <p:sp>
        <p:nvSpPr>
          <p:cNvPr id="6" name="Text Placeholder 5">
            <a:extLst>
              <a:ext uri="{FF2B5EF4-FFF2-40B4-BE49-F238E27FC236}">
                <a16:creationId xmlns:a16="http://schemas.microsoft.com/office/drawing/2014/main" id="{19438DDF-F964-4CAE-AAEE-52D9E91B9E60}"/>
              </a:ext>
            </a:extLst>
          </p:cNvPr>
          <p:cNvSpPr>
            <a:spLocks noGrp="1"/>
          </p:cNvSpPr>
          <p:nvPr>
            <p:ph type="body" sz="quarter" idx="11"/>
          </p:nvPr>
        </p:nvSpPr>
        <p:spPr/>
        <p:txBody>
          <a:bodyPr/>
          <a:lstStyle/>
          <a:p>
            <a:pPr lvl="0">
              <a:defRPr/>
            </a:pPr>
            <a:r>
              <a:rPr lang="en-US" sz="2667" kern="1200" cap="all" spc="400" dirty="0">
                <a:solidFill>
                  <a:srgbClr val="444444"/>
                </a:solidFill>
                <a:ea typeface="+mn-ea"/>
              </a:rPr>
              <a:t>Dell G15 10</a:t>
            </a:r>
            <a:r>
              <a:rPr lang="en-US" sz="2667" kern="1200" cap="all" spc="400" baseline="30000" dirty="0">
                <a:solidFill>
                  <a:srgbClr val="444444"/>
                </a:solidFill>
                <a:ea typeface="+mn-ea"/>
              </a:rPr>
              <a:t>th</a:t>
            </a:r>
            <a:r>
              <a:rPr lang="en-US" sz="2667" kern="1200" cap="all" spc="400" dirty="0">
                <a:solidFill>
                  <a:srgbClr val="444444"/>
                </a:solidFill>
                <a:ea typeface="+mn-ea"/>
              </a:rPr>
              <a:t> Gen</a:t>
            </a:r>
          </a:p>
        </p:txBody>
      </p:sp>
      <p:sp>
        <p:nvSpPr>
          <p:cNvPr id="7" name="Text Placeholder 6">
            <a:extLst>
              <a:ext uri="{FF2B5EF4-FFF2-40B4-BE49-F238E27FC236}">
                <a16:creationId xmlns:a16="http://schemas.microsoft.com/office/drawing/2014/main" id="{C392E013-08AD-42A9-AED2-07C267580767}"/>
              </a:ext>
            </a:extLst>
          </p:cNvPr>
          <p:cNvSpPr>
            <a:spLocks noGrp="1"/>
          </p:cNvSpPr>
          <p:nvPr>
            <p:ph type="body" sz="quarter" idx="12"/>
          </p:nvPr>
        </p:nvSpPr>
        <p:spPr>
          <a:xfrm>
            <a:off x="384278" y="778854"/>
            <a:ext cx="11464289" cy="227949"/>
          </a:xfrm>
        </p:spPr>
        <p:txBody>
          <a:bodyPr/>
          <a:lstStyle/>
          <a:p>
            <a:pPr>
              <a:defRPr/>
            </a:pPr>
            <a:r>
              <a:rPr lang="en-US" sz="1333" kern="1200" cap="all" spc="400" dirty="0">
                <a:solidFill>
                  <a:srgbClr val="444444"/>
                </a:solidFill>
              </a:rPr>
              <a:t>5510</a:t>
            </a:r>
          </a:p>
        </p:txBody>
      </p:sp>
      <p:graphicFrame>
        <p:nvGraphicFramePr>
          <p:cNvPr id="5" name="Table 4">
            <a:extLst>
              <a:ext uri="{FF2B5EF4-FFF2-40B4-BE49-F238E27FC236}">
                <a16:creationId xmlns:a16="http://schemas.microsoft.com/office/drawing/2014/main" id="{35CDC389-2C7F-4C5D-8233-D2DF38057CF0}"/>
              </a:ext>
            </a:extLst>
          </p:cNvPr>
          <p:cNvGraphicFramePr>
            <a:graphicFrameLocks noGrp="1"/>
          </p:cNvGraphicFramePr>
          <p:nvPr/>
        </p:nvGraphicFramePr>
        <p:xfrm>
          <a:off x="426218" y="1319836"/>
          <a:ext cx="11062399" cy="1259840"/>
        </p:xfrm>
        <a:graphic>
          <a:graphicData uri="http://schemas.openxmlformats.org/drawingml/2006/table">
            <a:tbl>
              <a:tblPr firstRow="1" bandRow="1"/>
              <a:tblGrid>
                <a:gridCol w="4377577">
                  <a:extLst>
                    <a:ext uri="{9D8B030D-6E8A-4147-A177-3AD203B41FA5}">
                      <a16:colId xmlns:a16="http://schemas.microsoft.com/office/drawing/2014/main" val="3731947505"/>
                    </a:ext>
                  </a:extLst>
                </a:gridCol>
                <a:gridCol w="4533671">
                  <a:extLst>
                    <a:ext uri="{9D8B030D-6E8A-4147-A177-3AD203B41FA5}">
                      <a16:colId xmlns:a16="http://schemas.microsoft.com/office/drawing/2014/main" val="81409728"/>
                    </a:ext>
                  </a:extLst>
                </a:gridCol>
                <a:gridCol w="2151151">
                  <a:extLst>
                    <a:ext uri="{9D8B030D-6E8A-4147-A177-3AD203B41FA5}">
                      <a16:colId xmlns:a16="http://schemas.microsoft.com/office/drawing/2014/main" val="1513412089"/>
                    </a:ext>
                  </a:extLst>
                </a:gridCol>
              </a:tblGrid>
              <a:tr h="1259840">
                <a:tc>
                  <a:txBody>
                    <a:bodyPr/>
                    <a:lstStyle/>
                    <a:p>
                      <a:pPr marL="66675" marR="0" lvl="1" indent="0" algn="l" rtl="0" eaLnBrk="1" fontAlgn="auto" latinLnBrk="0" hangingPunct="1">
                        <a:lnSpc>
                          <a:spcPct val="100000"/>
                        </a:lnSpc>
                        <a:spcBef>
                          <a:spcPts val="0"/>
                        </a:spcBef>
                        <a:spcAft>
                          <a:spcPts val="0"/>
                        </a:spcAft>
                        <a:buClr>
                          <a:srgbClr val="0085C3"/>
                        </a:buClr>
                        <a:buSzTx/>
                        <a:buFont typeface="Arial" panose="020B0604020202020204" pitchFamily="34" charset="0"/>
                        <a:buNone/>
                      </a:pPr>
                      <a:r>
                        <a:rPr kumimoji="0" lang="en-US" sz="1100" b="0" i="0" u="none" strike="noStrike" kern="1200" cap="none" spc="0" normalizeH="0" baseline="0" noProof="0" dirty="0">
                          <a:ln>
                            <a:noFill/>
                          </a:ln>
                          <a:solidFill>
                            <a:srgbClr val="444444"/>
                          </a:solidFill>
                          <a:effectLst/>
                          <a:uLnTx/>
                          <a:uFillTx/>
                          <a:latin typeface="+mn-lt"/>
                          <a:ea typeface="+mn-ea"/>
                          <a:cs typeface="+mn-cs"/>
                        </a:rPr>
                        <a:t>Designed to power your next adventure with 10</a:t>
                      </a:r>
                      <a:r>
                        <a:rPr kumimoji="0" lang="en-US" sz="1100" b="0" i="0" u="none" strike="noStrike" kern="1200" cap="none" spc="0" normalizeH="0" baseline="30000" noProof="0" dirty="0">
                          <a:ln>
                            <a:noFill/>
                          </a:ln>
                          <a:solidFill>
                            <a:srgbClr val="444444"/>
                          </a:solidFill>
                          <a:effectLst/>
                          <a:uLnTx/>
                          <a:uFillTx/>
                          <a:latin typeface="+mn-lt"/>
                          <a:ea typeface="+mn-ea"/>
                          <a:cs typeface="+mn-cs"/>
                        </a:rPr>
                        <a:t>th</a:t>
                      </a:r>
                      <a:r>
                        <a:rPr kumimoji="0" lang="en-US" sz="1100" b="0" i="0" u="none" strike="noStrike" kern="1200" cap="none" spc="0" normalizeH="0" baseline="0" noProof="0" dirty="0">
                          <a:ln>
                            <a:noFill/>
                          </a:ln>
                          <a:solidFill>
                            <a:srgbClr val="444444"/>
                          </a:solidFill>
                          <a:effectLst/>
                          <a:uLnTx/>
                          <a:uFillTx/>
                          <a:latin typeface="+mn-lt"/>
                          <a:ea typeface="+mn-ea"/>
                          <a:cs typeface="+mn-cs"/>
                        </a:rPr>
                        <a:t> Gen Intel Core Processors, the latest NVIDIA GeForce graphics, improved thermals at an accessible price.</a:t>
                      </a:r>
                      <a:r>
                        <a:rPr lang="en-US" sz="1100" b="0" i="0" u="none" strike="noStrike" kern="1200" cap="none" spc="0" normalizeH="0" baseline="0" noProof="0" dirty="0">
                          <a:ln>
                            <a:noFill/>
                          </a:ln>
                          <a:solidFill>
                            <a:srgbClr val="444444"/>
                          </a:solidFill>
                          <a:effectLst/>
                          <a:uLnTx/>
                          <a:uFillTx/>
                          <a:latin typeface="+mn-lt"/>
                          <a:ea typeface="+mn-ea"/>
                          <a:cs typeface="+mn-cs"/>
                        </a:rPr>
                        <a:t> </a:t>
                      </a:r>
                      <a:endParaRPr kumimoji="0" lang="en-US" sz="3200" dirty="0"/>
                    </a:p>
                    <a:p>
                      <a:pPr marL="66675" marR="0" lvl="1" indent="0" algn="l" defTabSz="1219170" rtl="0" eaLnBrk="1" fontAlgn="auto" latinLnBrk="0" hangingPunct="1">
                        <a:lnSpc>
                          <a:spcPct val="100000"/>
                        </a:lnSpc>
                        <a:spcBef>
                          <a:spcPts val="0"/>
                        </a:spcBef>
                        <a:spcAft>
                          <a:spcPts val="0"/>
                        </a:spcAft>
                        <a:buClr>
                          <a:srgbClr val="0085C3"/>
                        </a:buClr>
                        <a:buSzTx/>
                        <a:buFont typeface="Arial" panose="020B0604020202020204" pitchFamily="34" charset="0"/>
                        <a:buNone/>
                        <a:tabLst/>
                        <a:defRPr/>
                      </a:pPr>
                      <a:endParaRPr kumimoji="0" lang="en-US" sz="1100" b="0" i="0" u="none" strike="noStrike" kern="1200" cap="none" spc="0" normalizeH="0" baseline="0" noProof="0" dirty="0">
                        <a:ln>
                          <a:noFill/>
                        </a:ln>
                        <a:solidFill>
                          <a:srgbClr val="444444"/>
                        </a:solidFill>
                        <a:effectLst/>
                        <a:uLnTx/>
                        <a:uFillTx/>
                        <a:latin typeface="+mn-lt"/>
                        <a:ea typeface="+mn-ea"/>
                        <a:cs typeface="+mn-cs"/>
                      </a:endParaRPr>
                    </a:p>
                    <a:p>
                      <a:pPr marL="66675" marR="0" lvl="1" indent="0" algn="l" defTabSz="1219170" rtl="0" eaLnBrk="1" fontAlgn="auto" latinLnBrk="0" hangingPunct="1">
                        <a:lnSpc>
                          <a:spcPct val="100000"/>
                        </a:lnSpc>
                        <a:spcBef>
                          <a:spcPts val="0"/>
                        </a:spcBef>
                        <a:spcAft>
                          <a:spcPts val="0"/>
                        </a:spcAft>
                        <a:buClr>
                          <a:srgbClr val="0085C3"/>
                        </a:buClr>
                        <a:buSzTx/>
                        <a:buFont typeface="Arial" panose="020B0604020202020204" pitchFamily="34" charset="0"/>
                        <a:buNone/>
                        <a:tabLst/>
                        <a:defRPr/>
                      </a:pPr>
                      <a:r>
                        <a:rPr lang="en-US" sz="1100" b="1" dirty="0">
                          <a:solidFill>
                            <a:srgbClr val="444444"/>
                          </a:solidFill>
                          <a:latin typeface="Arial"/>
                          <a:cs typeface="Arial"/>
                        </a:rPr>
                        <a:t>COLOR OPTIONS: </a:t>
                      </a:r>
                      <a:br>
                        <a:rPr lang="en-US" sz="1100" b="1" dirty="0">
                          <a:solidFill>
                            <a:srgbClr val="444444"/>
                          </a:solidFill>
                          <a:latin typeface="Arial"/>
                          <a:cs typeface="Arial"/>
                        </a:rPr>
                      </a:br>
                      <a:r>
                        <a:rPr lang="en-US" sz="1100" b="0" dirty="0">
                          <a:solidFill>
                            <a:srgbClr val="444444"/>
                          </a:solidFill>
                          <a:latin typeface="Arial"/>
                          <a:cs typeface="Arial"/>
                        </a:rPr>
                        <a:t>Dark Shadow Grey, Specter Green with Speckles, Phantom Grey with speckles</a:t>
                      </a:r>
                      <a:endParaRPr lang="en-US" sz="1100" dirty="0">
                        <a:solidFill>
                          <a:srgbClr val="444444"/>
                        </a:solidFill>
                        <a:latin typeface="Arial"/>
                        <a:cs typeface="Arial"/>
                      </a:endParaRPr>
                    </a:p>
                  </a:txBody>
                  <a:tcPr marL="60960" marR="60960" marT="60960" marB="60960">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US" sz="1100" b="1" i="0" u="none" strike="noStrike" kern="0" cap="all" spc="50" normalizeH="0" baseline="0" noProof="0" dirty="0">
                          <a:ln>
                            <a:noFill/>
                          </a:ln>
                          <a:solidFill>
                            <a:schemeClr val="tx1"/>
                          </a:solidFill>
                          <a:effectLst/>
                          <a:uLnTx/>
                          <a:uFillTx/>
                          <a:latin typeface="+mn-lt"/>
                          <a:ea typeface="Museo For Dell" pitchFamily="2" charset="0"/>
                          <a:cs typeface="+mn-cs"/>
                        </a:rPr>
                        <a:t>Recommended Accessories</a:t>
                      </a:r>
                      <a:r>
                        <a:rPr lang="en-US" sz="1100" b="1" i="0" u="none" strike="noStrike" kern="0" cap="all" spc="50" normalizeH="0" baseline="0" noProof="0" dirty="0">
                          <a:ln>
                            <a:noFill/>
                          </a:ln>
                          <a:solidFill>
                            <a:schemeClr val="tx1"/>
                          </a:solidFill>
                          <a:effectLst/>
                          <a:uLnTx/>
                          <a:uFillTx/>
                          <a:latin typeface="+mn-lt"/>
                          <a:ea typeface="Museo For Dell" pitchFamily="2" charset="0"/>
                          <a:cs typeface="+mn-cs"/>
                        </a:rPr>
                        <a:t> </a:t>
                      </a:r>
                      <a:endParaRPr kumimoji="0" lang="en-US" sz="3200" dirty="0"/>
                    </a:p>
                    <a:p>
                      <a:pPr marL="171450" marR="0" lvl="1" indent="-111125" algn="l" defTabSz="1219170" rtl="0" eaLnBrk="1" fontAlgn="auto" latinLnBrk="0" hangingPunct="1">
                        <a:lnSpc>
                          <a:spcPct val="100000"/>
                        </a:lnSpc>
                        <a:spcBef>
                          <a:spcPts val="100"/>
                        </a:spcBef>
                        <a:spcAft>
                          <a:spcPts val="0"/>
                        </a:spcAft>
                        <a:buClr>
                          <a:srgbClr val="0085C3"/>
                        </a:buClr>
                        <a:buSzTx/>
                        <a:buFont typeface="Arial" panose="020B0604020202020204" pitchFamily="34" charset="0"/>
                        <a:buChar char="•"/>
                        <a:tabLst/>
                        <a:defRPr/>
                      </a:pPr>
                      <a:r>
                        <a:rPr lang="en-US" sz="1100" b="0" dirty="0">
                          <a:solidFill>
                            <a:srgbClr val="444444"/>
                          </a:solidFill>
                          <a:latin typeface="+mn-lt"/>
                        </a:rPr>
                        <a:t>Dell Gaming Backpack 17 | GM1720PM</a:t>
                      </a:r>
                    </a:p>
                    <a:p>
                      <a:pPr marL="171450" marR="0" lvl="1" indent="-111125" algn="l" defTabSz="1219170" rtl="0" eaLnBrk="1" fontAlgn="auto" latinLnBrk="0" hangingPunct="1">
                        <a:lnSpc>
                          <a:spcPct val="100000"/>
                        </a:lnSpc>
                        <a:spcBef>
                          <a:spcPts val="100"/>
                        </a:spcBef>
                        <a:spcAft>
                          <a:spcPts val="0"/>
                        </a:spcAft>
                        <a:buClr>
                          <a:srgbClr val="0085C3"/>
                        </a:buClr>
                        <a:buSzTx/>
                        <a:buFont typeface="Arial" panose="020B0604020202020204" pitchFamily="34" charset="0"/>
                        <a:buChar char="•"/>
                        <a:tabLst/>
                        <a:defRPr/>
                      </a:pPr>
                      <a:r>
                        <a:rPr lang="en-US" sz="1100" b="0" dirty="0">
                          <a:solidFill>
                            <a:srgbClr val="444444"/>
                          </a:solidFill>
                          <a:latin typeface="+mn-lt"/>
                        </a:rPr>
                        <a:t>Dell Gaming 27 Monitor | S2719DGF</a:t>
                      </a:r>
                    </a:p>
                    <a:p>
                      <a:pPr marL="171450" marR="0" lvl="1" indent="-111125" algn="l" defTabSz="1219170" rtl="0" eaLnBrk="1" fontAlgn="auto" latinLnBrk="0" hangingPunct="1">
                        <a:lnSpc>
                          <a:spcPct val="100000"/>
                        </a:lnSpc>
                        <a:spcBef>
                          <a:spcPts val="100"/>
                        </a:spcBef>
                        <a:spcAft>
                          <a:spcPts val="0"/>
                        </a:spcAft>
                        <a:buClr>
                          <a:srgbClr val="0085C3"/>
                        </a:buClr>
                        <a:buSzTx/>
                        <a:buFont typeface="Arial" panose="020B0604020202020204" pitchFamily="34" charset="0"/>
                        <a:buChar char="•"/>
                        <a:tabLst/>
                        <a:defRPr/>
                      </a:pPr>
                      <a:r>
                        <a:rPr lang="en-US" sz="1100" b="0" dirty="0">
                          <a:solidFill>
                            <a:srgbClr val="444444"/>
                          </a:solidFill>
                          <a:latin typeface="+mn-lt"/>
                        </a:rPr>
                        <a:t>Alienware Stereo Gaming Headset | AW310H</a:t>
                      </a:r>
                    </a:p>
                    <a:p>
                      <a:pPr marL="171450" marR="0" lvl="1" indent="-111125" algn="l" defTabSz="1219170" rtl="0" eaLnBrk="1" fontAlgn="auto" latinLnBrk="0" hangingPunct="1">
                        <a:lnSpc>
                          <a:spcPct val="100000"/>
                        </a:lnSpc>
                        <a:spcBef>
                          <a:spcPts val="100"/>
                        </a:spcBef>
                        <a:spcAft>
                          <a:spcPts val="0"/>
                        </a:spcAft>
                        <a:buClr>
                          <a:srgbClr val="0085C3"/>
                        </a:buClr>
                        <a:buSzTx/>
                        <a:buFont typeface="Arial" panose="020B0604020202020204" pitchFamily="34" charset="0"/>
                        <a:buChar char="•"/>
                        <a:tabLst/>
                        <a:defRPr/>
                      </a:pPr>
                      <a:r>
                        <a:rPr lang="en-US" sz="1100" b="0" dirty="0">
                          <a:solidFill>
                            <a:srgbClr val="444444"/>
                          </a:solidFill>
                          <a:latin typeface="+mn-lt"/>
                        </a:rPr>
                        <a:t>Alienware Wireless Gaming Mouse | AW310M</a:t>
                      </a:r>
                    </a:p>
                    <a:p>
                      <a:pPr marL="171450" marR="0" lvl="1" indent="-111125" algn="l" defTabSz="1219170" rtl="0" eaLnBrk="1" fontAlgn="auto" latinLnBrk="0" hangingPunct="1">
                        <a:lnSpc>
                          <a:spcPct val="100000"/>
                        </a:lnSpc>
                        <a:spcBef>
                          <a:spcPts val="100"/>
                        </a:spcBef>
                        <a:spcAft>
                          <a:spcPts val="0"/>
                        </a:spcAft>
                        <a:buClr>
                          <a:srgbClr val="0085C3"/>
                        </a:buClr>
                        <a:buSzTx/>
                        <a:buFont typeface="Arial" panose="020B0604020202020204" pitchFamily="34" charset="0"/>
                        <a:buChar char="•"/>
                        <a:tabLst/>
                        <a:defRPr/>
                      </a:pPr>
                      <a:r>
                        <a:rPr lang="en-US" sz="1100" b="0" dirty="0">
                          <a:solidFill>
                            <a:srgbClr val="444444"/>
                          </a:solidFill>
                          <a:latin typeface="+mn-lt"/>
                        </a:rPr>
                        <a:t>Alienware RGB Mechanical Gaming Keyboard | AW410K</a:t>
                      </a:r>
                    </a:p>
                  </a:txBody>
                  <a:tcPr marL="60960" marR="60960" marT="60960" marB="60960">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31775" marR="0" lvl="1" indent="-171450" algn="l" defTabSz="1219170" rtl="0" eaLnBrk="1" fontAlgn="auto" latinLnBrk="0" hangingPunct="1">
                        <a:lnSpc>
                          <a:spcPct val="100000"/>
                        </a:lnSpc>
                        <a:spcBef>
                          <a:spcPts val="100"/>
                        </a:spcBef>
                        <a:spcAft>
                          <a:spcPts val="0"/>
                        </a:spcAft>
                        <a:buClr>
                          <a:srgbClr val="0085C3"/>
                        </a:buClr>
                        <a:buSzTx/>
                        <a:buFont typeface="Arial" panose="020B0604020202020204" pitchFamily="34" charset="0"/>
                        <a:buChar char="•"/>
                        <a:tabLst/>
                        <a:defRPr/>
                      </a:pPr>
                      <a:endParaRPr lang="en-US" sz="1100" b="0" dirty="0">
                        <a:solidFill>
                          <a:srgbClr val="444444"/>
                        </a:solidFill>
                        <a:latin typeface="+mn-lt"/>
                      </a:endParaRPr>
                    </a:p>
                  </a:txBody>
                  <a:tcPr marL="60960" marR="60960" marT="60960" marB="60960">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6502028"/>
                  </a:ext>
                </a:extLst>
              </a:tr>
            </a:tbl>
          </a:graphicData>
        </a:graphic>
      </p:graphicFrame>
      <p:pic>
        <p:nvPicPr>
          <p:cNvPr id="8" name="Picture 7" descr="A picture containing text, computer, businesscard&#10;&#10;Description automatically generated">
            <a:extLst>
              <a:ext uri="{FF2B5EF4-FFF2-40B4-BE49-F238E27FC236}">
                <a16:creationId xmlns:a16="http://schemas.microsoft.com/office/drawing/2014/main" id="{B3E1C0F5-6EE1-44E7-92E0-054CBC8675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8" y="574809"/>
            <a:ext cx="3291840" cy="1682803"/>
          </a:xfrm>
          <a:prstGeom prst="rect">
            <a:avLst/>
          </a:prstGeom>
        </p:spPr>
      </p:pic>
    </p:spTree>
    <p:extLst>
      <p:ext uri="{BB962C8B-B14F-4D97-AF65-F5344CB8AC3E}">
        <p14:creationId xmlns:p14="http://schemas.microsoft.com/office/powerpoint/2010/main" val="4061984836"/>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1CFD4FE-AF0E-4EB9-A571-495BCAC94959}"/>
              </a:ext>
            </a:extLst>
          </p:cNvPr>
          <p:cNvSpPr>
            <a:spLocks noGrp="1"/>
          </p:cNvSpPr>
          <p:nvPr>
            <p:ph type="body" sz="quarter" idx="10"/>
          </p:nvPr>
        </p:nvSpPr>
        <p:spPr/>
        <p:txBody>
          <a:bodyPr/>
          <a:lstStyle/>
          <a:p>
            <a:pPr lvl="0">
              <a:defRPr/>
            </a:pPr>
            <a:r>
              <a:rPr lang="en-US" sz="2667" kern="1200" cap="all" spc="400" dirty="0">
                <a:solidFill>
                  <a:schemeClr val="tx1"/>
                </a:solidFill>
                <a:ea typeface="+mn-ea"/>
              </a:rPr>
              <a:t>Key Claims: Dell G15</a:t>
            </a:r>
          </a:p>
        </p:txBody>
      </p:sp>
      <p:graphicFrame>
        <p:nvGraphicFramePr>
          <p:cNvPr id="9" name="Table Placeholder 7">
            <a:extLst>
              <a:ext uri="{FF2B5EF4-FFF2-40B4-BE49-F238E27FC236}">
                <a16:creationId xmlns:a16="http://schemas.microsoft.com/office/drawing/2014/main" id="{28620AB9-1689-4DD7-99C1-23638321384B}"/>
              </a:ext>
            </a:extLst>
          </p:cNvPr>
          <p:cNvGraphicFramePr>
            <a:graphicFrameLocks/>
          </p:cNvGraphicFramePr>
          <p:nvPr/>
        </p:nvGraphicFramePr>
        <p:xfrm>
          <a:off x="502970" y="1375895"/>
          <a:ext cx="6391817" cy="1198880"/>
        </p:xfrm>
        <a:graphic>
          <a:graphicData uri="http://schemas.openxmlformats.org/drawingml/2006/table">
            <a:tbl>
              <a:tblPr firstRow="1" bandRow="1"/>
              <a:tblGrid>
                <a:gridCol w="3866011">
                  <a:extLst>
                    <a:ext uri="{9D8B030D-6E8A-4147-A177-3AD203B41FA5}">
                      <a16:colId xmlns:a16="http://schemas.microsoft.com/office/drawing/2014/main" val="418400808"/>
                    </a:ext>
                  </a:extLst>
                </a:gridCol>
                <a:gridCol w="2525807">
                  <a:extLst>
                    <a:ext uri="{9D8B030D-6E8A-4147-A177-3AD203B41FA5}">
                      <a16:colId xmlns:a16="http://schemas.microsoft.com/office/drawing/2014/main" val="1419718278"/>
                    </a:ext>
                  </a:extLst>
                </a:gridCol>
              </a:tblGrid>
              <a:tr h="345440">
                <a:tc>
                  <a:txBody>
                    <a:bodyPr/>
                    <a:lstStyle/>
                    <a:p>
                      <a:pPr algn="l"/>
                      <a:r>
                        <a:rPr lang="en-US" sz="1200" b="0" i="0" cap="all" spc="50" baseline="0">
                          <a:solidFill>
                            <a:schemeClr val="tx2"/>
                          </a:solidFill>
                          <a:latin typeface="+mn-lt"/>
                        </a:rPr>
                        <a:t>Configuration</a:t>
                      </a:r>
                    </a:p>
                  </a:txBody>
                  <a:tcPr marL="157779" marR="157779" marT="81280" marB="8128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c>
                  <a:txBody>
                    <a:bodyPr/>
                    <a:lstStyle>
                      <a:lvl1pPr marL="0" algn="l" defTabSz="777240" rtl="0" eaLnBrk="1" latinLnBrk="0" hangingPunct="1">
                        <a:defRPr sz="1530" b="1" kern="1200">
                          <a:solidFill>
                            <a:schemeClr val="lt1"/>
                          </a:solidFill>
                          <a:latin typeface="Museo Sans For Dell"/>
                        </a:defRPr>
                      </a:lvl1pPr>
                      <a:lvl2pPr marL="388620" algn="l" defTabSz="777240" rtl="0" eaLnBrk="1" latinLnBrk="0" hangingPunct="1">
                        <a:defRPr sz="1530" b="1" kern="1200">
                          <a:solidFill>
                            <a:schemeClr val="lt1"/>
                          </a:solidFill>
                          <a:latin typeface="Museo Sans For Dell"/>
                        </a:defRPr>
                      </a:lvl2pPr>
                      <a:lvl3pPr marL="777240" algn="l" defTabSz="777240" rtl="0" eaLnBrk="1" latinLnBrk="0" hangingPunct="1">
                        <a:defRPr sz="1530" b="1" kern="1200">
                          <a:solidFill>
                            <a:schemeClr val="lt1"/>
                          </a:solidFill>
                          <a:latin typeface="Museo Sans For Dell"/>
                        </a:defRPr>
                      </a:lvl3pPr>
                      <a:lvl4pPr marL="1165860" algn="l" defTabSz="777240" rtl="0" eaLnBrk="1" latinLnBrk="0" hangingPunct="1">
                        <a:defRPr sz="1530" b="1" kern="1200">
                          <a:solidFill>
                            <a:schemeClr val="lt1"/>
                          </a:solidFill>
                          <a:latin typeface="Museo Sans For Dell"/>
                        </a:defRPr>
                      </a:lvl4pPr>
                      <a:lvl5pPr marL="1554480" algn="l" defTabSz="777240" rtl="0" eaLnBrk="1" latinLnBrk="0" hangingPunct="1">
                        <a:defRPr sz="1530" b="1" kern="1200">
                          <a:solidFill>
                            <a:schemeClr val="lt1"/>
                          </a:solidFill>
                          <a:latin typeface="Museo Sans For Dell"/>
                        </a:defRPr>
                      </a:lvl5pPr>
                      <a:lvl6pPr marL="1943100" algn="l" defTabSz="777240" rtl="0" eaLnBrk="1" latinLnBrk="0" hangingPunct="1">
                        <a:defRPr sz="1530" b="1" kern="1200">
                          <a:solidFill>
                            <a:schemeClr val="lt1"/>
                          </a:solidFill>
                          <a:latin typeface="Museo Sans For Dell"/>
                        </a:defRPr>
                      </a:lvl6pPr>
                      <a:lvl7pPr marL="2331720" algn="l" defTabSz="777240" rtl="0" eaLnBrk="1" latinLnBrk="0" hangingPunct="1">
                        <a:defRPr sz="1530" b="1" kern="1200">
                          <a:solidFill>
                            <a:schemeClr val="lt1"/>
                          </a:solidFill>
                          <a:latin typeface="Museo Sans For Dell"/>
                        </a:defRPr>
                      </a:lvl7pPr>
                      <a:lvl8pPr marL="2720340" algn="l" defTabSz="777240" rtl="0" eaLnBrk="1" latinLnBrk="0" hangingPunct="1">
                        <a:defRPr sz="1530" b="1" kern="1200">
                          <a:solidFill>
                            <a:schemeClr val="lt1"/>
                          </a:solidFill>
                          <a:latin typeface="Museo Sans For Dell"/>
                        </a:defRPr>
                      </a:lvl8pPr>
                      <a:lvl9pPr marL="3108960" algn="l" defTabSz="777240" rtl="0" eaLnBrk="1" latinLnBrk="0" hangingPunct="1">
                        <a:defRPr sz="1530" b="1" kern="1200">
                          <a:solidFill>
                            <a:schemeClr val="lt1"/>
                          </a:solidFill>
                          <a:latin typeface="Museo Sans For Dell"/>
                        </a:defRPr>
                      </a:lvl9pPr>
                    </a:lstStyle>
                    <a:p>
                      <a:pPr algn="l"/>
                      <a:r>
                        <a:rPr lang="en-US" sz="1200" b="0" i="0" cap="all" spc="50" baseline="0" err="1">
                          <a:solidFill>
                            <a:schemeClr val="tx2"/>
                          </a:solidFill>
                          <a:latin typeface="+mn-lt"/>
                        </a:rPr>
                        <a:t>MobileMark</a:t>
                      </a:r>
                      <a:r>
                        <a:rPr lang="en-US" sz="1200" b="0" i="0" cap="all" spc="50" baseline="0">
                          <a:solidFill>
                            <a:schemeClr val="tx2"/>
                          </a:solidFill>
                          <a:latin typeface="+mn-lt"/>
                        </a:rPr>
                        <a:t> 2014</a:t>
                      </a:r>
                    </a:p>
                  </a:txBody>
                  <a:tcPr marL="60960" marR="60960" marT="60960" marB="6096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extLst>
                  <a:ext uri="{0D108BD9-81ED-4DB2-BD59-A6C34878D82A}">
                    <a16:rowId xmlns:a16="http://schemas.microsoft.com/office/drawing/2014/main" val="787354833"/>
                  </a:ext>
                </a:extLst>
              </a:tr>
              <a:tr h="853440">
                <a:tc>
                  <a:txBody>
                    <a:bodyPr/>
                    <a:lstStyle/>
                    <a:p>
                      <a:r>
                        <a:rPr lang="en-US" sz="1200" dirty="0">
                          <a:latin typeface="Arial"/>
                          <a:ea typeface="PMingLiU"/>
                          <a:cs typeface="Times New Roman"/>
                        </a:rPr>
                        <a:t>10th Gen Intel® Core™ i5, NVIDIA GTX 1650, 4GB GDDR6, 8GB DDR4 3200MHz, </a:t>
                      </a:r>
                      <a:r>
                        <a:rPr lang="en-US" sz="1200" kern="0" dirty="0">
                          <a:latin typeface="Arial"/>
                          <a:cs typeface="Arial"/>
                        </a:rPr>
                        <a:t>256G M.2 SSD, FHD 120Hz, 3-cell 56Hr battery*</a:t>
                      </a:r>
                    </a:p>
                    <a:p>
                      <a:endParaRPr lang="en-US" sz="1200" dirty="0">
                        <a:latin typeface="Arial" panose="020B0604020202020204" pitchFamily="34" charset="0"/>
                        <a:cs typeface="Arial" panose="020B0604020202020204" pitchFamily="34" charset="0"/>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kern="1200" dirty="0">
                          <a:solidFill>
                            <a:schemeClr val="tx1"/>
                          </a:solidFill>
                          <a:latin typeface="Arial"/>
                          <a:ea typeface="+mn-ea"/>
                          <a:cs typeface="Arial"/>
                        </a:rPr>
                        <a:t>Up to 11 hours 47 minutes</a:t>
                      </a:r>
                      <a:r>
                        <a:rPr lang="en-US" sz="1200" kern="1200" baseline="30000" dirty="0">
                          <a:solidFill>
                            <a:schemeClr val="tx1"/>
                          </a:solidFill>
                          <a:latin typeface="Arial"/>
                          <a:ea typeface="+mn-ea"/>
                          <a:cs typeface="Arial"/>
                        </a:rPr>
                        <a:t>**</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365950"/>
                  </a:ext>
                </a:extLst>
              </a:tr>
            </a:tbl>
          </a:graphicData>
        </a:graphic>
      </p:graphicFrame>
      <p:sp>
        <p:nvSpPr>
          <p:cNvPr id="10" name="Rectangle 9">
            <a:extLst>
              <a:ext uri="{FF2B5EF4-FFF2-40B4-BE49-F238E27FC236}">
                <a16:creationId xmlns:a16="http://schemas.microsoft.com/office/drawing/2014/main" id="{A3D7FE22-DB15-487A-B101-66EE86CC97F6}"/>
              </a:ext>
            </a:extLst>
          </p:cNvPr>
          <p:cNvSpPr/>
          <p:nvPr/>
        </p:nvSpPr>
        <p:spPr>
          <a:xfrm>
            <a:off x="502969" y="3696929"/>
            <a:ext cx="6391817" cy="584775"/>
          </a:xfrm>
          <a:prstGeom prst="rect">
            <a:avLst/>
          </a:prstGeom>
        </p:spPr>
        <p:txBody>
          <a:bodyPr wrap="square">
            <a:spAutoFit/>
          </a:bodyPr>
          <a:lstStyle/>
          <a:p>
            <a:pPr defTabSz="1219170">
              <a:buClr>
                <a:srgbClr val="0085C3"/>
              </a:buClr>
              <a:defRPr/>
            </a:pPr>
            <a:r>
              <a:rPr lang="en-US" sz="800" kern="0" dirty="0">
                <a:solidFill>
                  <a:srgbClr val="444444"/>
                </a:solidFill>
                <a:latin typeface="Arial" panose="020B0604020202020204" pitchFamily="34" charset="0"/>
                <a:cs typeface="Arial" panose="020B0604020202020204" pitchFamily="34" charset="0"/>
              </a:rPr>
              <a:t>*The stated Watt Hour (</a:t>
            </a:r>
            <a:r>
              <a:rPr lang="en-US" sz="800" kern="0" dirty="0" err="1">
                <a:solidFill>
                  <a:srgbClr val="444444"/>
                </a:solidFill>
                <a:latin typeface="Arial" panose="020B0604020202020204" pitchFamily="34" charset="0"/>
                <a:cs typeface="Arial" panose="020B0604020202020204" pitchFamily="34" charset="0"/>
              </a:rPr>
              <a:t>WHr</a:t>
            </a:r>
            <a:r>
              <a:rPr lang="en-US" sz="800" kern="0" dirty="0">
                <a:solidFill>
                  <a:srgbClr val="444444"/>
                </a:solidFill>
                <a:latin typeface="Arial" panose="020B0604020202020204" pitchFamily="34" charset="0"/>
                <a:cs typeface="Arial" panose="020B0604020202020204" pitchFamily="34" charset="0"/>
              </a:rPr>
              <a:t>) is not an indication of battery life.</a:t>
            </a:r>
          </a:p>
          <a:p>
            <a:pPr defTabSz="1219170">
              <a:buClr>
                <a:srgbClr val="0085C3"/>
              </a:buClr>
              <a:defRPr/>
            </a:pPr>
            <a:r>
              <a:rPr lang="en-US" sz="800" kern="0" dirty="0">
                <a:solidFill>
                  <a:srgbClr val="444444"/>
                </a:solidFill>
                <a:latin typeface="Arial" panose="020B0604020202020204" pitchFamily="34" charset="0"/>
                <a:cs typeface="Arial" panose="020B0604020202020204" pitchFamily="34" charset="0"/>
              </a:rPr>
              <a:t>** Battery life is based on Mobile Mark 2014 benchmark test, available at www.bapco.com. Test results are for comparative purposes only. Actual battery life may be significantly less than the test results and varies depending on product configuration and use, software, usage, operating conditions, power management settings and other factors. Maximum battery life will decrease with time.</a:t>
            </a:r>
          </a:p>
        </p:txBody>
      </p:sp>
      <p:pic>
        <p:nvPicPr>
          <p:cNvPr id="4" name="Picture 3" descr="A picture containing text, electronics, computer, indoor&#10;&#10;Description automatically generated">
            <a:extLst>
              <a:ext uri="{FF2B5EF4-FFF2-40B4-BE49-F238E27FC236}">
                <a16:creationId xmlns:a16="http://schemas.microsoft.com/office/drawing/2014/main" id="{F163547E-854B-4596-A015-A1EAF62B86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2673" y="1448271"/>
            <a:ext cx="4023360" cy="3425599"/>
          </a:xfrm>
          <a:prstGeom prst="rect">
            <a:avLst/>
          </a:prstGeom>
        </p:spPr>
      </p:pic>
    </p:spTree>
    <p:extLst>
      <p:ext uri="{BB962C8B-B14F-4D97-AF65-F5344CB8AC3E}">
        <p14:creationId xmlns:p14="http://schemas.microsoft.com/office/powerpoint/2010/main" val="3357311205"/>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a:extLst>
              <a:ext uri="{FF2B5EF4-FFF2-40B4-BE49-F238E27FC236}">
                <a16:creationId xmlns:a16="http://schemas.microsoft.com/office/drawing/2014/main" id="{719C8165-6C2E-4DFF-B6AD-3BF0566EA875}"/>
              </a:ext>
            </a:extLst>
          </p:cNvPr>
          <p:cNvGraphicFramePr>
            <a:graphicFrameLocks noGrp="1"/>
          </p:cNvGraphicFramePr>
          <p:nvPr>
            <p:ph type="tbl" sz="quarter" idx="10"/>
          </p:nvPr>
        </p:nvGraphicFramePr>
        <p:xfrm>
          <a:off x="490178" y="2738306"/>
          <a:ext cx="10998439" cy="3544885"/>
        </p:xfrm>
        <a:graphic>
          <a:graphicData uri="http://schemas.openxmlformats.org/drawingml/2006/table">
            <a:tbl>
              <a:tblPr firstRow="1" bandRow="1"/>
              <a:tblGrid>
                <a:gridCol w="3591200">
                  <a:extLst>
                    <a:ext uri="{9D8B030D-6E8A-4147-A177-3AD203B41FA5}">
                      <a16:colId xmlns:a16="http://schemas.microsoft.com/office/drawing/2014/main" val="2558483978"/>
                    </a:ext>
                  </a:extLst>
                </a:gridCol>
                <a:gridCol w="7407239">
                  <a:extLst>
                    <a:ext uri="{9D8B030D-6E8A-4147-A177-3AD203B41FA5}">
                      <a16:colId xmlns:a16="http://schemas.microsoft.com/office/drawing/2014/main" val="1653221067"/>
                    </a:ext>
                  </a:extLst>
                </a:gridCol>
              </a:tblGrid>
              <a:tr h="365760">
                <a:tc>
                  <a:txBody>
                    <a:bodyPr/>
                    <a:lstStyle/>
                    <a:p>
                      <a:pPr algn="l"/>
                      <a:r>
                        <a:rPr lang="en-US" sz="1300" b="0" i="0" cap="all" spc="50" baseline="0" dirty="0">
                          <a:solidFill>
                            <a:schemeClr val="tx2"/>
                          </a:solidFill>
                          <a:latin typeface="+mn-lt"/>
                        </a:rPr>
                        <a:t>Key features</a:t>
                      </a:r>
                    </a:p>
                  </a:txBody>
                  <a:tcPr marL="149913" marR="149913" marT="81280" marB="8128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c>
                  <a:txBody>
                    <a:bodyPr/>
                    <a:lstStyle>
                      <a:lvl1pPr marL="0" algn="l" defTabSz="777240" rtl="0" eaLnBrk="1" latinLnBrk="0" hangingPunct="1">
                        <a:defRPr sz="1530" b="1" kern="1200">
                          <a:solidFill>
                            <a:schemeClr val="lt1"/>
                          </a:solidFill>
                          <a:latin typeface="Museo Sans For Dell"/>
                        </a:defRPr>
                      </a:lvl1pPr>
                      <a:lvl2pPr marL="388620" algn="l" defTabSz="777240" rtl="0" eaLnBrk="1" latinLnBrk="0" hangingPunct="1">
                        <a:defRPr sz="1530" b="1" kern="1200">
                          <a:solidFill>
                            <a:schemeClr val="lt1"/>
                          </a:solidFill>
                          <a:latin typeface="Museo Sans For Dell"/>
                        </a:defRPr>
                      </a:lvl2pPr>
                      <a:lvl3pPr marL="777240" algn="l" defTabSz="777240" rtl="0" eaLnBrk="1" latinLnBrk="0" hangingPunct="1">
                        <a:defRPr sz="1530" b="1" kern="1200">
                          <a:solidFill>
                            <a:schemeClr val="lt1"/>
                          </a:solidFill>
                          <a:latin typeface="Museo Sans For Dell"/>
                        </a:defRPr>
                      </a:lvl3pPr>
                      <a:lvl4pPr marL="1165860" algn="l" defTabSz="777240" rtl="0" eaLnBrk="1" latinLnBrk="0" hangingPunct="1">
                        <a:defRPr sz="1530" b="1" kern="1200">
                          <a:solidFill>
                            <a:schemeClr val="lt1"/>
                          </a:solidFill>
                          <a:latin typeface="Museo Sans For Dell"/>
                        </a:defRPr>
                      </a:lvl4pPr>
                      <a:lvl5pPr marL="1554480" algn="l" defTabSz="777240" rtl="0" eaLnBrk="1" latinLnBrk="0" hangingPunct="1">
                        <a:defRPr sz="1530" b="1" kern="1200">
                          <a:solidFill>
                            <a:schemeClr val="lt1"/>
                          </a:solidFill>
                          <a:latin typeface="Museo Sans For Dell"/>
                        </a:defRPr>
                      </a:lvl5pPr>
                      <a:lvl6pPr marL="1943100" algn="l" defTabSz="777240" rtl="0" eaLnBrk="1" latinLnBrk="0" hangingPunct="1">
                        <a:defRPr sz="1530" b="1" kern="1200">
                          <a:solidFill>
                            <a:schemeClr val="lt1"/>
                          </a:solidFill>
                          <a:latin typeface="Museo Sans For Dell"/>
                        </a:defRPr>
                      </a:lvl6pPr>
                      <a:lvl7pPr marL="2331720" algn="l" defTabSz="777240" rtl="0" eaLnBrk="1" latinLnBrk="0" hangingPunct="1">
                        <a:defRPr sz="1530" b="1" kern="1200">
                          <a:solidFill>
                            <a:schemeClr val="lt1"/>
                          </a:solidFill>
                          <a:latin typeface="Museo Sans For Dell"/>
                        </a:defRPr>
                      </a:lvl7pPr>
                      <a:lvl8pPr marL="2720340" algn="l" defTabSz="777240" rtl="0" eaLnBrk="1" latinLnBrk="0" hangingPunct="1">
                        <a:defRPr sz="1530" b="1" kern="1200">
                          <a:solidFill>
                            <a:schemeClr val="lt1"/>
                          </a:solidFill>
                          <a:latin typeface="Museo Sans For Dell"/>
                        </a:defRPr>
                      </a:lvl8pPr>
                      <a:lvl9pPr marL="3108960" algn="l" defTabSz="777240" rtl="0" eaLnBrk="1" latinLnBrk="0" hangingPunct="1">
                        <a:defRPr sz="1530" b="1" kern="1200">
                          <a:solidFill>
                            <a:schemeClr val="lt1"/>
                          </a:solidFill>
                          <a:latin typeface="Museo Sans For Dell"/>
                        </a:defRPr>
                      </a:lvl9pPr>
                    </a:lstStyle>
                    <a:p>
                      <a:pPr algn="l"/>
                      <a:r>
                        <a:rPr lang="en-US" sz="1300" b="0" i="0" cap="all" spc="50" baseline="0" dirty="0">
                          <a:solidFill>
                            <a:schemeClr val="tx2"/>
                          </a:solidFill>
                          <a:latin typeface="+mn-lt"/>
                        </a:rPr>
                        <a:t>Why it matters</a:t>
                      </a:r>
                    </a:p>
                  </a:txBody>
                  <a:tcPr marL="57921" marR="57921" marT="60960" marB="6096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extLst>
                  <a:ext uri="{0D108BD9-81ED-4DB2-BD59-A6C34878D82A}">
                    <a16:rowId xmlns:a16="http://schemas.microsoft.com/office/drawing/2014/main" val="1012811766"/>
                  </a:ext>
                </a:extLst>
              </a:tr>
              <a:tr h="447040">
                <a:tc>
                  <a:txBody>
                    <a:bodyPr/>
                    <a:lstStyle/>
                    <a:p>
                      <a:pPr lvl="0">
                        <a:spcBef>
                          <a:spcPts val="0"/>
                        </a:spcBef>
                        <a:spcAft>
                          <a:spcPts val="300"/>
                        </a:spcAft>
                        <a:buClrTx/>
                        <a:defRPr/>
                      </a:pPr>
                      <a:r>
                        <a:rPr lang="en-US" sz="1100" kern="1200" dirty="0">
                          <a:solidFill>
                            <a:srgbClr val="444444"/>
                          </a:solidFill>
                          <a:ea typeface="+mn-ea"/>
                        </a:rPr>
                        <a:t>11th Gen Intel® 4 &amp; 6-core H-Series CPUs – i5 to i7</a:t>
                      </a:r>
                    </a:p>
                  </a:txBody>
                  <a:tcPr marL="121920" marR="121920" marT="60960" marB="6096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r>
                        <a:rPr kumimoji="0" lang="en-US" sz="1100" u="none" strike="noStrike" kern="0" cap="none" spc="0" normalizeH="0" dirty="0">
                          <a:ln>
                            <a:noFill/>
                          </a:ln>
                          <a:solidFill>
                            <a:schemeClr val="tx1"/>
                          </a:solidFill>
                          <a:effectLst/>
                          <a:uLnTx/>
                          <a:uFillTx/>
                          <a:latin typeface="Arial"/>
                          <a:ea typeface="+mn-ea"/>
                          <a:cs typeface="Arial"/>
                        </a:rPr>
                        <a:t>Provides responsive, powerful performance whether you’re gaming, streaming videos, or working on CPU-intensive projects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val="2515903706"/>
                  </a:ext>
                </a:extLst>
              </a:tr>
              <a:tr h="447040">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1100" kern="1200" dirty="0">
                          <a:solidFill>
                            <a:srgbClr val="444444"/>
                          </a:solidFill>
                          <a:ea typeface="+mn-ea"/>
                        </a:rPr>
                        <a:t>Discrete graphics up to NVIDIA® GeForce RTX™ 3060</a:t>
                      </a:r>
                      <a:endParaRPr lang="en-US" sz="1100" kern="1200" dirty="0">
                        <a:solidFill>
                          <a:schemeClr val="tx1"/>
                        </a:solidFill>
                        <a:latin typeface="Arial" panose="020B0604020202020204" pitchFamily="34" charset="0"/>
                        <a:ea typeface="+mn-ea"/>
                        <a:cs typeface="Arial" panose="020B0604020202020204" pitchFamily="34" charset="0"/>
                      </a:endParaRPr>
                    </a:p>
                  </a:txBody>
                  <a:tcPr marL="12192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Arial"/>
                          <a:ea typeface="+mn-ea"/>
                          <a:cs typeface="Arial"/>
                        </a:rPr>
                        <a:t>Allows gaming at higher settings with crystal-clear detail and smooth, realistic gameplay for a more immersive on-screen experience</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57262016"/>
                  </a:ext>
                </a:extLst>
              </a:tr>
              <a:tr h="293685">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Improved thermals</a:t>
                      </a:r>
                    </a:p>
                  </a:txBody>
                  <a:tcPr marL="12192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a:rPr>
                        <a:t>Improved thermal design with copper pipes and up to 4 exhaust vents (2 vents on GTX 1650)</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val="2128938056"/>
                  </a:ext>
                </a:extLst>
              </a:tr>
              <a:tr h="447040">
                <a:tc>
                  <a:txBody>
                    <a:bodyPr/>
                    <a:lstStyle/>
                    <a:p>
                      <a:pPr lvl="0">
                        <a:spcBef>
                          <a:spcPts val="0"/>
                        </a:spcBef>
                        <a:spcAft>
                          <a:spcPts val="300"/>
                        </a:spcAft>
                        <a:buClrTx/>
                        <a:defRPr/>
                      </a:pPr>
                      <a:r>
                        <a:rPr lang="en-US" sz="1100" kern="0" dirty="0">
                          <a:solidFill>
                            <a:srgbClr val="444444"/>
                          </a:solidFill>
                          <a:latin typeface="Arial" panose="020B0604020202020204" pitchFamily="34" charset="0"/>
                          <a:ea typeface="Museo Sans For Dell" pitchFamily="2" charset="0"/>
                          <a:cs typeface="Arial" panose="020B0604020202020204" pitchFamily="34" charset="0"/>
                        </a:rPr>
                        <a:t>15.6” FHD (1920 x 1080) 120Hz (250nits) display panel with 2-sided narrow bezels or optional 165Hz (300nits) </a:t>
                      </a:r>
                      <a:endParaRPr lang="en-US" sz="1100" kern="1200" dirty="0">
                        <a:solidFill>
                          <a:srgbClr val="444444"/>
                        </a:solidFill>
                        <a:ea typeface="+mn-ea"/>
                      </a:endParaRPr>
                    </a:p>
                  </a:txBody>
                  <a:tcPr marL="121920" marR="121920" marT="60960" marB="6096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a:cs typeface="Arial"/>
                        </a:rPr>
                        <a:t>Gameplay appears sharp from virtually every angle on the screen with a wide-viewing angle for deeper immersion</a:t>
                      </a:r>
                      <a:endParaRPr lang="en-US" sz="1100" dirty="0">
                        <a:solidFill>
                          <a:schemeClr val="tx1"/>
                        </a:solidFill>
                        <a:latin typeface="Arial"/>
                        <a:ea typeface="Museo Sans For Dell" pitchFamily="2" charset="0"/>
                        <a:cs typeface="Arial"/>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260924"/>
                  </a:ext>
                </a:extLst>
              </a:tr>
              <a:tr h="447040">
                <a:tc>
                  <a:txBody>
                    <a:bodyPr/>
                    <a:lstStyle/>
                    <a:p>
                      <a:pPr lvl="0">
                        <a:spcBef>
                          <a:spcPts val="0"/>
                        </a:spcBef>
                        <a:spcAft>
                          <a:spcPts val="300"/>
                        </a:spcAft>
                        <a:buClrTx/>
                        <a:defRPr/>
                      </a:pPr>
                      <a:r>
                        <a:rPr lang="en-US" sz="1100" kern="1200" dirty="0">
                          <a:solidFill>
                            <a:srgbClr val="444444"/>
                          </a:solidFill>
                          <a:ea typeface="+mn-ea"/>
                        </a:rPr>
                        <a:t>Game Shift </a:t>
                      </a:r>
                      <a:r>
                        <a:rPr lang="en-US" sz="1100" dirty="0"/>
                        <a:t>enables dynamic performance mode during periods of intense gaming</a:t>
                      </a:r>
                      <a:endParaRPr lang="en-US" sz="1100" kern="1200" dirty="0">
                        <a:solidFill>
                          <a:srgbClr val="444444"/>
                        </a:solidFill>
                        <a:ea typeface="+mn-ea"/>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l" defTabSz="958713" rtl="0" eaLnBrk="1" fontAlgn="auto" latinLnBrk="0" hangingPunct="1">
                        <a:lnSpc>
                          <a:spcPct val="100000"/>
                        </a:lnSpc>
                        <a:spcBef>
                          <a:spcPts val="0"/>
                        </a:spcBef>
                        <a:spcAft>
                          <a:spcPts val="0"/>
                        </a:spcAft>
                        <a:buClrTx/>
                        <a:buSzTx/>
                        <a:buFontTx/>
                        <a:buNone/>
                        <a:tabLst/>
                        <a:defRPr/>
                      </a:pPr>
                      <a:r>
                        <a:rPr lang="en-US" sz="1100" kern="1200" dirty="0">
                          <a:solidFill>
                            <a:srgbClr val="444444"/>
                          </a:solidFill>
                          <a:ea typeface="+mn-ea"/>
                        </a:rPr>
                        <a:t>Keeps laptop cool and performing optimally during periods of intense gaming or heavy CPU usage</a:t>
                      </a:r>
                      <a:endParaRPr lang="en-US" sz="1100" kern="1200" dirty="0">
                        <a:solidFill>
                          <a:schemeClr val="tx1"/>
                        </a:solidFill>
                        <a:latin typeface="Arial" panose="020B0604020202020204" pitchFamily="34" charset="0"/>
                        <a:ea typeface="+mn-ea"/>
                        <a:cs typeface="Arial" panose="020B0604020202020204" pitchFamily="34" charset="0"/>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val="2445236842"/>
                  </a:ext>
                </a:extLst>
              </a:tr>
              <a:tr h="325120">
                <a:tc>
                  <a:txBody>
                    <a:bodyPr/>
                    <a:lstStyle/>
                    <a:p>
                      <a:pPr lvl="0">
                        <a:spcBef>
                          <a:spcPts val="0"/>
                        </a:spcBef>
                        <a:spcAft>
                          <a:spcPts val="300"/>
                        </a:spcAft>
                        <a:buClrTx/>
                        <a:defRPr/>
                      </a:pPr>
                      <a:r>
                        <a:rPr lang="en-US" sz="1100" kern="1200" dirty="0">
                          <a:solidFill>
                            <a:srgbClr val="444444"/>
                          </a:solidFill>
                          <a:ea typeface="+mn-ea"/>
                        </a:rPr>
                        <a:t>Easy-to-care-for plastic and low-VOC paint</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Fuss-free and ready to game on the go</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989390"/>
                  </a:ext>
                </a:extLst>
              </a:tr>
              <a:tr h="325120">
                <a:tc>
                  <a:txBody>
                    <a:bodyPr/>
                    <a:lstStyle/>
                    <a:p>
                      <a:pPr lvl="0">
                        <a:spcBef>
                          <a:spcPts val="0"/>
                        </a:spcBef>
                        <a:spcAft>
                          <a:spcPts val="300"/>
                        </a:spcAft>
                        <a:buClrTx/>
                        <a:defRPr/>
                      </a:pPr>
                      <a:r>
                        <a:rPr lang="en-US" sz="1100" kern="1200" dirty="0">
                          <a:solidFill>
                            <a:srgbClr val="444444"/>
                          </a:solidFill>
                          <a:ea typeface="+mn-ea"/>
                        </a:rPr>
                        <a:t>SSD options up to 2TB PCIe M.2 (Class 40)</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a:ea typeface="Museo Sans For Dell" pitchFamily="2" charset="0"/>
                          <a:cs typeface="Arial"/>
                        </a:rPr>
                        <a:t>SSD options improve responsiveness &amp; battery life, </a:t>
                      </a:r>
                      <a:r>
                        <a:rPr lang="en-US" sz="1100" kern="1200" dirty="0">
                          <a:solidFill>
                            <a:srgbClr val="444444"/>
                          </a:solidFill>
                          <a:ea typeface="+mn-ea"/>
                        </a:rPr>
                        <a:t>fast application loading and performance</a:t>
                      </a:r>
                      <a:endParaRPr kumimoji="0" lang="en-US" sz="11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9045506"/>
                  </a:ext>
                </a:extLst>
              </a:tr>
              <a:tr h="447040">
                <a:tc>
                  <a:txBody>
                    <a:bodyPr/>
                    <a:lstStyle/>
                    <a:p>
                      <a:pPr lvl="0">
                        <a:spcBef>
                          <a:spcPts val="0"/>
                        </a:spcBef>
                        <a:spcAft>
                          <a:spcPts val="300"/>
                        </a:spcAft>
                        <a:buClrTx/>
                        <a:defRPr/>
                      </a:pPr>
                      <a:r>
                        <a:rPr lang="en-US" sz="1100" kern="1200" dirty="0">
                          <a:solidFill>
                            <a:srgbClr val="444444"/>
                          </a:solidFill>
                          <a:ea typeface="+mn-ea"/>
                        </a:rPr>
                        <a:t>Alienware Command Center</a:t>
                      </a:r>
                    </a:p>
                  </a:txBody>
                  <a:tcPr marL="12192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Controls customization of the optional backlit 4-zone RGB keyboard and advanced sound features with </a:t>
                      </a:r>
                      <a:r>
                        <a:rPr lang="en-US" sz="1100" dirty="0" err="1"/>
                        <a:t>nahimic</a:t>
                      </a:r>
                      <a:r>
                        <a:rPr lang="en-US" sz="1100" dirty="0"/>
                        <a:t> 3D Audio for Gamers.</a:t>
                      </a:r>
                      <a:endParaRPr kumimoji="0" lang="en-US" sz="11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val="2242636301"/>
                  </a:ext>
                </a:extLst>
              </a:tr>
            </a:tbl>
          </a:graphicData>
        </a:graphic>
      </p:graphicFrame>
      <p:sp>
        <p:nvSpPr>
          <p:cNvPr id="6" name="Text Placeholder 5">
            <a:extLst>
              <a:ext uri="{FF2B5EF4-FFF2-40B4-BE49-F238E27FC236}">
                <a16:creationId xmlns:a16="http://schemas.microsoft.com/office/drawing/2014/main" id="{19438DDF-F964-4CAE-AAEE-52D9E91B9E60}"/>
              </a:ext>
            </a:extLst>
          </p:cNvPr>
          <p:cNvSpPr>
            <a:spLocks noGrp="1"/>
          </p:cNvSpPr>
          <p:nvPr>
            <p:ph type="body" sz="quarter" idx="11"/>
          </p:nvPr>
        </p:nvSpPr>
        <p:spPr/>
        <p:txBody>
          <a:bodyPr/>
          <a:lstStyle/>
          <a:p>
            <a:pPr lvl="0">
              <a:defRPr/>
            </a:pPr>
            <a:r>
              <a:rPr lang="en-US" sz="2667" kern="1200" cap="all" spc="400" dirty="0">
                <a:solidFill>
                  <a:srgbClr val="444444"/>
                </a:solidFill>
                <a:ea typeface="+mn-ea"/>
              </a:rPr>
              <a:t>Dell G15 11</a:t>
            </a:r>
            <a:r>
              <a:rPr lang="en-US" sz="2667" kern="1200" cap="all" spc="400" baseline="30000" dirty="0">
                <a:solidFill>
                  <a:srgbClr val="444444"/>
                </a:solidFill>
                <a:ea typeface="+mn-ea"/>
              </a:rPr>
              <a:t>th</a:t>
            </a:r>
            <a:r>
              <a:rPr lang="en-US" sz="2667" kern="1200" cap="all" spc="400" dirty="0">
                <a:solidFill>
                  <a:srgbClr val="444444"/>
                </a:solidFill>
                <a:ea typeface="+mn-ea"/>
              </a:rPr>
              <a:t> Gen</a:t>
            </a:r>
          </a:p>
        </p:txBody>
      </p:sp>
      <p:sp>
        <p:nvSpPr>
          <p:cNvPr id="7" name="Text Placeholder 6">
            <a:extLst>
              <a:ext uri="{FF2B5EF4-FFF2-40B4-BE49-F238E27FC236}">
                <a16:creationId xmlns:a16="http://schemas.microsoft.com/office/drawing/2014/main" id="{C392E013-08AD-42A9-AED2-07C267580767}"/>
              </a:ext>
            </a:extLst>
          </p:cNvPr>
          <p:cNvSpPr>
            <a:spLocks noGrp="1"/>
          </p:cNvSpPr>
          <p:nvPr>
            <p:ph type="body" sz="quarter" idx="12"/>
          </p:nvPr>
        </p:nvSpPr>
        <p:spPr>
          <a:xfrm>
            <a:off x="384278" y="778854"/>
            <a:ext cx="11464289" cy="227949"/>
          </a:xfrm>
        </p:spPr>
        <p:txBody>
          <a:bodyPr/>
          <a:lstStyle/>
          <a:p>
            <a:pPr>
              <a:defRPr/>
            </a:pPr>
            <a:r>
              <a:rPr lang="en-US" sz="1333" kern="1200" cap="all" spc="400" dirty="0">
                <a:solidFill>
                  <a:srgbClr val="444444"/>
                </a:solidFill>
              </a:rPr>
              <a:t>5511</a:t>
            </a:r>
          </a:p>
        </p:txBody>
      </p:sp>
      <p:graphicFrame>
        <p:nvGraphicFramePr>
          <p:cNvPr id="5" name="Table 4">
            <a:extLst>
              <a:ext uri="{FF2B5EF4-FFF2-40B4-BE49-F238E27FC236}">
                <a16:creationId xmlns:a16="http://schemas.microsoft.com/office/drawing/2014/main" id="{35CDC389-2C7F-4C5D-8233-D2DF38057CF0}"/>
              </a:ext>
            </a:extLst>
          </p:cNvPr>
          <p:cNvGraphicFramePr>
            <a:graphicFrameLocks noGrp="1"/>
          </p:cNvGraphicFramePr>
          <p:nvPr/>
        </p:nvGraphicFramePr>
        <p:xfrm>
          <a:off x="426218" y="1319836"/>
          <a:ext cx="11062399" cy="1259840"/>
        </p:xfrm>
        <a:graphic>
          <a:graphicData uri="http://schemas.openxmlformats.org/drawingml/2006/table">
            <a:tbl>
              <a:tblPr firstRow="1" bandRow="1"/>
              <a:tblGrid>
                <a:gridCol w="4377577">
                  <a:extLst>
                    <a:ext uri="{9D8B030D-6E8A-4147-A177-3AD203B41FA5}">
                      <a16:colId xmlns:a16="http://schemas.microsoft.com/office/drawing/2014/main" val="3731947505"/>
                    </a:ext>
                  </a:extLst>
                </a:gridCol>
                <a:gridCol w="4533671">
                  <a:extLst>
                    <a:ext uri="{9D8B030D-6E8A-4147-A177-3AD203B41FA5}">
                      <a16:colId xmlns:a16="http://schemas.microsoft.com/office/drawing/2014/main" val="81409728"/>
                    </a:ext>
                  </a:extLst>
                </a:gridCol>
                <a:gridCol w="2151151">
                  <a:extLst>
                    <a:ext uri="{9D8B030D-6E8A-4147-A177-3AD203B41FA5}">
                      <a16:colId xmlns:a16="http://schemas.microsoft.com/office/drawing/2014/main" val="1513412089"/>
                    </a:ext>
                  </a:extLst>
                </a:gridCol>
              </a:tblGrid>
              <a:tr h="1259840">
                <a:tc>
                  <a:txBody>
                    <a:bodyPr/>
                    <a:lstStyle/>
                    <a:p>
                      <a:pPr marL="66675" marR="0" lvl="1" indent="0" algn="l" rtl="0" eaLnBrk="1" fontAlgn="auto" latinLnBrk="0" hangingPunct="1">
                        <a:lnSpc>
                          <a:spcPct val="100000"/>
                        </a:lnSpc>
                        <a:spcBef>
                          <a:spcPts val="0"/>
                        </a:spcBef>
                        <a:spcAft>
                          <a:spcPts val="0"/>
                        </a:spcAft>
                        <a:buClr>
                          <a:srgbClr val="0085C3"/>
                        </a:buClr>
                        <a:buSzTx/>
                        <a:buFont typeface="Arial" panose="020B0604020202020204" pitchFamily="34" charset="0"/>
                        <a:buNone/>
                      </a:pPr>
                      <a:r>
                        <a:rPr kumimoji="0" lang="en-US" sz="1100" b="0" i="0" u="none" strike="noStrike" kern="1200" cap="none" spc="0" normalizeH="0" baseline="0" noProof="0" dirty="0">
                          <a:ln>
                            <a:noFill/>
                          </a:ln>
                          <a:solidFill>
                            <a:srgbClr val="444444"/>
                          </a:solidFill>
                          <a:effectLst/>
                          <a:uLnTx/>
                          <a:uFillTx/>
                          <a:latin typeface="+mn-lt"/>
                          <a:ea typeface="+mn-ea"/>
                          <a:cs typeface="+mn-cs"/>
                        </a:rPr>
                        <a:t>Designed to power your next adventure with 11</a:t>
                      </a:r>
                      <a:r>
                        <a:rPr kumimoji="0" lang="en-US" sz="1100" b="0" i="0" u="none" strike="noStrike" kern="1200" cap="none" spc="0" normalizeH="0" baseline="30000" noProof="0" dirty="0">
                          <a:ln>
                            <a:noFill/>
                          </a:ln>
                          <a:solidFill>
                            <a:srgbClr val="444444"/>
                          </a:solidFill>
                          <a:effectLst/>
                          <a:uLnTx/>
                          <a:uFillTx/>
                          <a:latin typeface="+mn-lt"/>
                          <a:ea typeface="+mn-ea"/>
                          <a:cs typeface="+mn-cs"/>
                        </a:rPr>
                        <a:t>th</a:t>
                      </a:r>
                      <a:r>
                        <a:rPr kumimoji="0" lang="en-US" sz="1100" b="0" i="0" u="none" strike="noStrike" kern="1200" cap="none" spc="0" normalizeH="0" baseline="0" noProof="0" dirty="0">
                          <a:ln>
                            <a:noFill/>
                          </a:ln>
                          <a:solidFill>
                            <a:srgbClr val="444444"/>
                          </a:solidFill>
                          <a:effectLst/>
                          <a:uLnTx/>
                          <a:uFillTx/>
                          <a:latin typeface="+mn-lt"/>
                          <a:ea typeface="+mn-ea"/>
                          <a:cs typeface="+mn-cs"/>
                        </a:rPr>
                        <a:t> Gen Intel Core Processors, the latest NVIDIA GeForce graphics, improved thermals, and 100/100 concurrency at an accessible price.</a:t>
                      </a:r>
                      <a:r>
                        <a:rPr lang="en-US" sz="1100" b="0" i="0" u="none" strike="noStrike" kern="1200" cap="none" spc="0" normalizeH="0" baseline="0" noProof="0" dirty="0">
                          <a:ln>
                            <a:noFill/>
                          </a:ln>
                          <a:solidFill>
                            <a:srgbClr val="444444"/>
                          </a:solidFill>
                          <a:effectLst/>
                          <a:uLnTx/>
                          <a:uFillTx/>
                          <a:latin typeface="+mn-lt"/>
                          <a:ea typeface="+mn-ea"/>
                          <a:cs typeface="+mn-cs"/>
                        </a:rPr>
                        <a:t> </a:t>
                      </a:r>
                      <a:endParaRPr kumimoji="0" lang="en-US" sz="3200" dirty="0"/>
                    </a:p>
                    <a:p>
                      <a:pPr marL="66675" marR="0" lvl="1" indent="0" algn="l" defTabSz="1219170" rtl="0" eaLnBrk="1" fontAlgn="auto" latinLnBrk="0" hangingPunct="1">
                        <a:lnSpc>
                          <a:spcPct val="100000"/>
                        </a:lnSpc>
                        <a:spcBef>
                          <a:spcPts val="0"/>
                        </a:spcBef>
                        <a:spcAft>
                          <a:spcPts val="0"/>
                        </a:spcAft>
                        <a:buClr>
                          <a:srgbClr val="0085C3"/>
                        </a:buClr>
                        <a:buSzTx/>
                        <a:buFont typeface="Arial" panose="020B0604020202020204" pitchFamily="34" charset="0"/>
                        <a:buNone/>
                        <a:tabLst/>
                        <a:defRPr/>
                      </a:pPr>
                      <a:endParaRPr kumimoji="0" lang="en-US" sz="1100" b="0" i="0" u="none" strike="noStrike" kern="1200" cap="none" spc="0" normalizeH="0" baseline="0" noProof="0" dirty="0">
                        <a:ln>
                          <a:noFill/>
                        </a:ln>
                        <a:solidFill>
                          <a:srgbClr val="444444"/>
                        </a:solidFill>
                        <a:effectLst/>
                        <a:uLnTx/>
                        <a:uFillTx/>
                        <a:latin typeface="+mn-lt"/>
                        <a:ea typeface="+mn-ea"/>
                        <a:cs typeface="+mn-cs"/>
                      </a:endParaRPr>
                    </a:p>
                    <a:p>
                      <a:pPr marL="66675" marR="0" lvl="1" indent="0" algn="l" defTabSz="1219170" rtl="0" eaLnBrk="1" fontAlgn="auto" latinLnBrk="0" hangingPunct="1">
                        <a:lnSpc>
                          <a:spcPct val="100000"/>
                        </a:lnSpc>
                        <a:spcBef>
                          <a:spcPts val="0"/>
                        </a:spcBef>
                        <a:spcAft>
                          <a:spcPts val="0"/>
                        </a:spcAft>
                        <a:buClr>
                          <a:srgbClr val="0085C3"/>
                        </a:buClr>
                        <a:buSzTx/>
                        <a:buFont typeface="Arial" panose="020B0604020202020204" pitchFamily="34" charset="0"/>
                        <a:buNone/>
                        <a:tabLst/>
                        <a:defRPr/>
                      </a:pPr>
                      <a:r>
                        <a:rPr lang="en-US" sz="1100" b="1" dirty="0">
                          <a:solidFill>
                            <a:srgbClr val="444444"/>
                          </a:solidFill>
                          <a:latin typeface="Arial"/>
                          <a:cs typeface="Arial"/>
                        </a:rPr>
                        <a:t>COLOR OPTIONS: </a:t>
                      </a:r>
                      <a:br>
                        <a:rPr lang="en-US" sz="1100" b="1" dirty="0">
                          <a:solidFill>
                            <a:srgbClr val="444444"/>
                          </a:solidFill>
                          <a:latin typeface="Arial"/>
                          <a:cs typeface="Arial"/>
                        </a:rPr>
                      </a:br>
                      <a:r>
                        <a:rPr lang="en-US" sz="1100" b="0" dirty="0">
                          <a:solidFill>
                            <a:srgbClr val="444444"/>
                          </a:solidFill>
                          <a:latin typeface="Arial"/>
                          <a:cs typeface="Arial"/>
                        </a:rPr>
                        <a:t>Dark Shadow Grey, Specter Green with Speckles, Phantom Grey with speckles</a:t>
                      </a:r>
                      <a:endParaRPr lang="en-US" sz="1100" dirty="0">
                        <a:solidFill>
                          <a:srgbClr val="444444"/>
                        </a:solidFill>
                        <a:latin typeface="Arial"/>
                        <a:cs typeface="Arial"/>
                      </a:endParaRPr>
                    </a:p>
                  </a:txBody>
                  <a:tcPr marL="60960" marR="60960" marT="60960" marB="60960">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US" sz="1100" b="1" i="0" u="none" strike="noStrike" kern="0" cap="all" spc="50" normalizeH="0" baseline="0" noProof="0" dirty="0">
                          <a:ln>
                            <a:noFill/>
                          </a:ln>
                          <a:solidFill>
                            <a:schemeClr val="tx1"/>
                          </a:solidFill>
                          <a:effectLst/>
                          <a:uLnTx/>
                          <a:uFillTx/>
                          <a:latin typeface="+mn-lt"/>
                          <a:ea typeface="Museo For Dell" pitchFamily="2" charset="0"/>
                          <a:cs typeface="+mn-cs"/>
                        </a:rPr>
                        <a:t>Recommended Accessories</a:t>
                      </a:r>
                      <a:r>
                        <a:rPr lang="en-US" sz="1100" b="1" i="0" u="none" strike="noStrike" kern="0" cap="all" spc="50" normalizeH="0" baseline="0" noProof="0" dirty="0">
                          <a:ln>
                            <a:noFill/>
                          </a:ln>
                          <a:solidFill>
                            <a:schemeClr val="tx1"/>
                          </a:solidFill>
                          <a:effectLst/>
                          <a:uLnTx/>
                          <a:uFillTx/>
                          <a:latin typeface="+mn-lt"/>
                          <a:ea typeface="Museo For Dell" pitchFamily="2" charset="0"/>
                          <a:cs typeface="+mn-cs"/>
                        </a:rPr>
                        <a:t> </a:t>
                      </a:r>
                      <a:endParaRPr kumimoji="0" lang="en-US" sz="3200" dirty="0"/>
                    </a:p>
                    <a:p>
                      <a:pPr marL="171450" marR="0" lvl="1" indent="-111125" algn="l" defTabSz="1219170" rtl="0" eaLnBrk="1" fontAlgn="auto" latinLnBrk="0" hangingPunct="1">
                        <a:lnSpc>
                          <a:spcPct val="100000"/>
                        </a:lnSpc>
                        <a:spcBef>
                          <a:spcPts val="100"/>
                        </a:spcBef>
                        <a:spcAft>
                          <a:spcPts val="0"/>
                        </a:spcAft>
                        <a:buClr>
                          <a:srgbClr val="0085C3"/>
                        </a:buClr>
                        <a:buSzTx/>
                        <a:buFont typeface="Arial" panose="020B0604020202020204" pitchFamily="34" charset="0"/>
                        <a:buChar char="•"/>
                        <a:tabLst/>
                        <a:defRPr/>
                      </a:pPr>
                      <a:r>
                        <a:rPr lang="en-US" sz="1100" b="0" dirty="0">
                          <a:solidFill>
                            <a:srgbClr val="444444"/>
                          </a:solidFill>
                          <a:latin typeface="+mn-lt"/>
                        </a:rPr>
                        <a:t>Dell Gaming Backpack 17 | GM1720PM</a:t>
                      </a:r>
                    </a:p>
                    <a:p>
                      <a:pPr marL="171450" marR="0" lvl="1" indent="-111125" algn="l" defTabSz="1219170" rtl="0" eaLnBrk="1" fontAlgn="auto" latinLnBrk="0" hangingPunct="1">
                        <a:lnSpc>
                          <a:spcPct val="100000"/>
                        </a:lnSpc>
                        <a:spcBef>
                          <a:spcPts val="100"/>
                        </a:spcBef>
                        <a:spcAft>
                          <a:spcPts val="0"/>
                        </a:spcAft>
                        <a:buClr>
                          <a:srgbClr val="0085C3"/>
                        </a:buClr>
                        <a:buSzTx/>
                        <a:buFont typeface="Arial" panose="020B0604020202020204" pitchFamily="34" charset="0"/>
                        <a:buChar char="•"/>
                        <a:tabLst/>
                        <a:defRPr/>
                      </a:pPr>
                      <a:r>
                        <a:rPr lang="en-US" sz="1100" b="0" dirty="0">
                          <a:solidFill>
                            <a:srgbClr val="444444"/>
                          </a:solidFill>
                          <a:latin typeface="+mn-lt"/>
                        </a:rPr>
                        <a:t>Dell Gaming 27 Monitor | S2719DGF</a:t>
                      </a:r>
                    </a:p>
                    <a:p>
                      <a:pPr marL="171450" marR="0" lvl="1" indent="-111125" algn="l" defTabSz="1219170" rtl="0" eaLnBrk="1" fontAlgn="auto" latinLnBrk="0" hangingPunct="1">
                        <a:lnSpc>
                          <a:spcPct val="100000"/>
                        </a:lnSpc>
                        <a:spcBef>
                          <a:spcPts val="100"/>
                        </a:spcBef>
                        <a:spcAft>
                          <a:spcPts val="0"/>
                        </a:spcAft>
                        <a:buClr>
                          <a:srgbClr val="0085C3"/>
                        </a:buClr>
                        <a:buSzTx/>
                        <a:buFont typeface="Arial" panose="020B0604020202020204" pitchFamily="34" charset="0"/>
                        <a:buChar char="•"/>
                        <a:tabLst/>
                        <a:defRPr/>
                      </a:pPr>
                      <a:r>
                        <a:rPr lang="en-US" sz="1100" b="0" dirty="0">
                          <a:solidFill>
                            <a:srgbClr val="444444"/>
                          </a:solidFill>
                          <a:latin typeface="+mn-lt"/>
                        </a:rPr>
                        <a:t>Alienware Stereo Gaming Headset | AW310H</a:t>
                      </a:r>
                    </a:p>
                    <a:p>
                      <a:pPr marL="171450" marR="0" lvl="1" indent="-111125" algn="l" defTabSz="1219170" rtl="0" eaLnBrk="1" fontAlgn="auto" latinLnBrk="0" hangingPunct="1">
                        <a:lnSpc>
                          <a:spcPct val="100000"/>
                        </a:lnSpc>
                        <a:spcBef>
                          <a:spcPts val="100"/>
                        </a:spcBef>
                        <a:spcAft>
                          <a:spcPts val="0"/>
                        </a:spcAft>
                        <a:buClr>
                          <a:srgbClr val="0085C3"/>
                        </a:buClr>
                        <a:buSzTx/>
                        <a:buFont typeface="Arial" panose="020B0604020202020204" pitchFamily="34" charset="0"/>
                        <a:buChar char="•"/>
                        <a:tabLst/>
                        <a:defRPr/>
                      </a:pPr>
                      <a:r>
                        <a:rPr lang="en-US" sz="1100" b="0" dirty="0">
                          <a:solidFill>
                            <a:srgbClr val="444444"/>
                          </a:solidFill>
                          <a:latin typeface="+mn-lt"/>
                        </a:rPr>
                        <a:t>Alienware Wireless Gaming Mouse | AW310M</a:t>
                      </a:r>
                    </a:p>
                    <a:p>
                      <a:pPr marL="171450" marR="0" lvl="1" indent="-111125" algn="l" defTabSz="1219170" rtl="0" eaLnBrk="1" fontAlgn="auto" latinLnBrk="0" hangingPunct="1">
                        <a:lnSpc>
                          <a:spcPct val="100000"/>
                        </a:lnSpc>
                        <a:spcBef>
                          <a:spcPts val="100"/>
                        </a:spcBef>
                        <a:spcAft>
                          <a:spcPts val="0"/>
                        </a:spcAft>
                        <a:buClr>
                          <a:srgbClr val="0085C3"/>
                        </a:buClr>
                        <a:buSzTx/>
                        <a:buFont typeface="Arial" panose="020B0604020202020204" pitchFamily="34" charset="0"/>
                        <a:buChar char="•"/>
                        <a:tabLst/>
                        <a:defRPr/>
                      </a:pPr>
                      <a:r>
                        <a:rPr lang="en-US" sz="1100" b="0" dirty="0">
                          <a:solidFill>
                            <a:srgbClr val="444444"/>
                          </a:solidFill>
                          <a:latin typeface="+mn-lt"/>
                        </a:rPr>
                        <a:t>Alienware RGB Mechanical Gaming Keyboard | AW410K</a:t>
                      </a:r>
                    </a:p>
                  </a:txBody>
                  <a:tcPr marL="60960" marR="60960" marT="60960" marB="60960">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31775" marR="0" lvl="1" indent="-171450" algn="l" defTabSz="1219170" rtl="0" eaLnBrk="1" fontAlgn="auto" latinLnBrk="0" hangingPunct="1">
                        <a:lnSpc>
                          <a:spcPct val="100000"/>
                        </a:lnSpc>
                        <a:spcBef>
                          <a:spcPts val="100"/>
                        </a:spcBef>
                        <a:spcAft>
                          <a:spcPts val="0"/>
                        </a:spcAft>
                        <a:buClr>
                          <a:srgbClr val="0085C3"/>
                        </a:buClr>
                        <a:buSzTx/>
                        <a:buFont typeface="Arial" panose="020B0604020202020204" pitchFamily="34" charset="0"/>
                        <a:buChar char="•"/>
                        <a:tabLst/>
                        <a:defRPr/>
                      </a:pPr>
                      <a:endParaRPr lang="en-US" sz="1100" b="0" dirty="0">
                        <a:solidFill>
                          <a:srgbClr val="444444"/>
                        </a:solidFill>
                        <a:latin typeface="+mn-lt"/>
                      </a:endParaRPr>
                    </a:p>
                  </a:txBody>
                  <a:tcPr marL="60960" marR="60960" marT="60960" marB="60960">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6502028"/>
                  </a:ext>
                </a:extLst>
              </a:tr>
            </a:tbl>
          </a:graphicData>
        </a:graphic>
      </p:graphicFrame>
      <p:grpSp>
        <p:nvGrpSpPr>
          <p:cNvPr id="9" name="Group 8">
            <a:extLst>
              <a:ext uri="{FF2B5EF4-FFF2-40B4-BE49-F238E27FC236}">
                <a16:creationId xmlns:a16="http://schemas.microsoft.com/office/drawing/2014/main" id="{784A9E70-B4DA-44C7-ABAD-6FE790F32012}"/>
              </a:ext>
            </a:extLst>
          </p:cNvPr>
          <p:cNvGrpSpPr>
            <a:grpSpLocks noChangeAspect="1"/>
          </p:cNvGrpSpPr>
          <p:nvPr/>
        </p:nvGrpSpPr>
        <p:grpSpPr>
          <a:xfrm>
            <a:off x="7918053" y="326121"/>
            <a:ext cx="4198063" cy="1828800"/>
            <a:chOff x="563781" y="1762929"/>
            <a:chExt cx="3793289" cy="1652469"/>
          </a:xfrm>
        </p:grpSpPr>
        <p:pic>
          <p:nvPicPr>
            <p:cNvPr id="10" name="Picture 9" descr="A picture containing engineering drawing&#10;&#10;Description automatically generated">
              <a:extLst>
                <a:ext uri="{FF2B5EF4-FFF2-40B4-BE49-F238E27FC236}">
                  <a16:creationId xmlns:a16="http://schemas.microsoft.com/office/drawing/2014/main" id="{4C67C3AC-A8D9-4B48-B14F-266668976E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3931" y="1762929"/>
              <a:ext cx="1645920" cy="1645920"/>
            </a:xfrm>
            <a:prstGeom prst="rect">
              <a:avLst/>
            </a:prstGeom>
          </p:spPr>
        </p:pic>
        <p:pic>
          <p:nvPicPr>
            <p:cNvPr id="11" name="Picture 10">
              <a:extLst>
                <a:ext uri="{FF2B5EF4-FFF2-40B4-BE49-F238E27FC236}">
                  <a16:creationId xmlns:a16="http://schemas.microsoft.com/office/drawing/2014/main" id="{24AD8FF9-389F-424D-B20E-3D6C6221E4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53950" y="1808559"/>
              <a:ext cx="2103120" cy="1398136"/>
            </a:xfrm>
            <a:prstGeom prst="rect">
              <a:avLst/>
            </a:prstGeom>
          </p:spPr>
        </p:pic>
        <p:pic>
          <p:nvPicPr>
            <p:cNvPr id="12" name="Picture 11" descr="A picture containing text, electronics, computer, display&#10;&#10;Description automatically generated">
              <a:extLst>
                <a:ext uri="{FF2B5EF4-FFF2-40B4-BE49-F238E27FC236}">
                  <a16:creationId xmlns:a16="http://schemas.microsoft.com/office/drawing/2014/main" id="{7674CA33-5ED2-45F4-9649-A0D1A3ACFA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3781" y="1897572"/>
              <a:ext cx="2286000" cy="1517826"/>
            </a:xfrm>
            <a:prstGeom prst="rect">
              <a:avLst/>
            </a:prstGeom>
          </p:spPr>
        </p:pic>
      </p:grpSp>
    </p:spTree>
    <p:extLst>
      <p:ext uri="{BB962C8B-B14F-4D97-AF65-F5344CB8AC3E}">
        <p14:creationId xmlns:p14="http://schemas.microsoft.com/office/powerpoint/2010/main" val="2434976781"/>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1CFD4FE-AF0E-4EB9-A571-495BCAC94959}"/>
              </a:ext>
            </a:extLst>
          </p:cNvPr>
          <p:cNvSpPr>
            <a:spLocks noGrp="1"/>
          </p:cNvSpPr>
          <p:nvPr>
            <p:ph type="body" sz="quarter" idx="10"/>
          </p:nvPr>
        </p:nvSpPr>
        <p:spPr/>
        <p:txBody>
          <a:bodyPr/>
          <a:lstStyle/>
          <a:p>
            <a:pPr lvl="0">
              <a:defRPr/>
            </a:pPr>
            <a:r>
              <a:rPr lang="en-US" sz="2667" kern="1200" cap="all" spc="400" dirty="0">
                <a:solidFill>
                  <a:schemeClr val="tx1"/>
                </a:solidFill>
                <a:ea typeface="+mn-ea"/>
              </a:rPr>
              <a:t>Key Claims: Dell G15 11</a:t>
            </a:r>
            <a:r>
              <a:rPr lang="en-US" sz="2667" kern="1200" cap="all" spc="400" baseline="30000" dirty="0">
                <a:solidFill>
                  <a:schemeClr val="tx1"/>
                </a:solidFill>
                <a:ea typeface="+mn-ea"/>
              </a:rPr>
              <a:t>th</a:t>
            </a:r>
            <a:r>
              <a:rPr lang="en-US" sz="2667" kern="1200" cap="all" spc="400" dirty="0">
                <a:solidFill>
                  <a:schemeClr val="tx1"/>
                </a:solidFill>
                <a:ea typeface="+mn-ea"/>
              </a:rPr>
              <a:t> Gen</a:t>
            </a:r>
          </a:p>
        </p:txBody>
      </p:sp>
      <p:graphicFrame>
        <p:nvGraphicFramePr>
          <p:cNvPr id="9" name="Table Placeholder 7">
            <a:extLst>
              <a:ext uri="{FF2B5EF4-FFF2-40B4-BE49-F238E27FC236}">
                <a16:creationId xmlns:a16="http://schemas.microsoft.com/office/drawing/2014/main" id="{28620AB9-1689-4DD7-99C1-23638321384B}"/>
              </a:ext>
            </a:extLst>
          </p:cNvPr>
          <p:cNvGraphicFramePr>
            <a:graphicFrameLocks/>
          </p:cNvGraphicFramePr>
          <p:nvPr/>
        </p:nvGraphicFramePr>
        <p:xfrm>
          <a:off x="502970" y="1375895"/>
          <a:ext cx="6391817" cy="869115"/>
        </p:xfrm>
        <a:graphic>
          <a:graphicData uri="http://schemas.openxmlformats.org/drawingml/2006/table">
            <a:tbl>
              <a:tblPr firstRow="1" bandRow="1"/>
              <a:tblGrid>
                <a:gridCol w="3866011">
                  <a:extLst>
                    <a:ext uri="{9D8B030D-6E8A-4147-A177-3AD203B41FA5}">
                      <a16:colId xmlns:a16="http://schemas.microsoft.com/office/drawing/2014/main" val="418400808"/>
                    </a:ext>
                  </a:extLst>
                </a:gridCol>
                <a:gridCol w="2525807">
                  <a:extLst>
                    <a:ext uri="{9D8B030D-6E8A-4147-A177-3AD203B41FA5}">
                      <a16:colId xmlns:a16="http://schemas.microsoft.com/office/drawing/2014/main" val="1419718278"/>
                    </a:ext>
                  </a:extLst>
                </a:gridCol>
              </a:tblGrid>
              <a:tr h="345440">
                <a:tc>
                  <a:txBody>
                    <a:bodyPr/>
                    <a:lstStyle/>
                    <a:p>
                      <a:pPr algn="l"/>
                      <a:r>
                        <a:rPr lang="en-US" sz="1200" b="0" i="0" cap="all" spc="50" baseline="0" dirty="0">
                          <a:solidFill>
                            <a:schemeClr val="tx2"/>
                          </a:solidFill>
                          <a:latin typeface="+mn-lt"/>
                        </a:rPr>
                        <a:t>Configuration</a:t>
                      </a:r>
                    </a:p>
                  </a:txBody>
                  <a:tcPr marL="157779" marR="157779" marT="81280" marB="8128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c>
                  <a:txBody>
                    <a:bodyPr/>
                    <a:lstStyle>
                      <a:lvl1pPr marL="0" algn="l" defTabSz="777240" rtl="0" eaLnBrk="1" latinLnBrk="0" hangingPunct="1">
                        <a:defRPr sz="1530" b="1" kern="1200">
                          <a:solidFill>
                            <a:schemeClr val="lt1"/>
                          </a:solidFill>
                          <a:latin typeface="Museo Sans For Dell"/>
                        </a:defRPr>
                      </a:lvl1pPr>
                      <a:lvl2pPr marL="388620" algn="l" defTabSz="777240" rtl="0" eaLnBrk="1" latinLnBrk="0" hangingPunct="1">
                        <a:defRPr sz="1530" b="1" kern="1200">
                          <a:solidFill>
                            <a:schemeClr val="lt1"/>
                          </a:solidFill>
                          <a:latin typeface="Museo Sans For Dell"/>
                        </a:defRPr>
                      </a:lvl2pPr>
                      <a:lvl3pPr marL="777240" algn="l" defTabSz="777240" rtl="0" eaLnBrk="1" latinLnBrk="0" hangingPunct="1">
                        <a:defRPr sz="1530" b="1" kern="1200">
                          <a:solidFill>
                            <a:schemeClr val="lt1"/>
                          </a:solidFill>
                          <a:latin typeface="Museo Sans For Dell"/>
                        </a:defRPr>
                      </a:lvl3pPr>
                      <a:lvl4pPr marL="1165860" algn="l" defTabSz="777240" rtl="0" eaLnBrk="1" latinLnBrk="0" hangingPunct="1">
                        <a:defRPr sz="1530" b="1" kern="1200">
                          <a:solidFill>
                            <a:schemeClr val="lt1"/>
                          </a:solidFill>
                          <a:latin typeface="Museo Sans For Dell"/>
                        </a:defRPr>
                      </a:lvl4pPr>
                      <a:lvl5pPr marL="1554480" algn="l" defTabSz="777240" rtl="0" eaLnBrk="1" latinLnBrk="0" hangingPunct="1">
                        <a:defRPr sz="1530" b="1" kern="1200">
                          <a:solidFill>
                            <a:schemeClr val="lt1"/>
                          </a:solidFill>
                          <a:latin typeface="Museo Sans For Dell"/>
                        </a:defRPr>
                      </a:lvl5pPr>
                      <a:lvl6pPr marL="1943100" algn="l" defTabSz="777240" rtl="0" eaLnBrk="1" latinLnBrk="0" hangingPunct="1">
                        <a:defRPr sz="1530" b="1" kern="1200">
                          <a:solidFill>
                            <a:schemeClr val="lt1"/>
                          </a:solidFill>
                          <a:latin typeface="Museo Sans For Dell"/>
                        </a:defRPr>
                      </a:lvl6pPr>
                      <a:lvl7pPr marL="2331720" algn="l" defTabSz="777240" rtl="0" eaLnBrk="1" latinLnBrk="0" hangingPunct="1">
                        <a:defRPr sz="1530" b="1" kern="1200">
                          <a:solidFill>
                            <a:schemeClr val="lt1"/>
                          </a:solidFill>
                          <a:latin typeface="Museo Sans For Dell"/>
                        </a:defRPr>
                      </a:lvl7pPr>
                      <a:lvl8pPr marL="2720340" algn="l" defTabSz="777240" rtl="0" eaLnBrk="1" latinLnBrk="0" hangingPunct="1">
                        <a:defRPr sz="1530" b="1" kern="1200">
                          <a:solidFill>
                            <a:schemeClr val="lt1"/>
                          </a:solidFill>
                          <a:latin typeface="Museo Sans For Dell"/>
                        </a:defRPr>
                      </a:lvl8pPr>
                      <a:lvl9pPr marL="3108960" algn="l" defTabSz="777240" rtl="0" eaLnBrk="1" latinLnBrk="0" hangingPunct="1">
                        <a:defRPr sz="1530" b="1" kern="1200">
                          <a:solidFill>
                            <a:schemeClr val="lt1"/>
                          </a:solidFill>
                          <a:latin typeface="Museo Sans For Dell"/>
                        </a:defRPr>
                      </a:lvl9pPr>
                    </a:lstStyle>
                    <a:p>
                      <a:pPr algn="l"/>
                      <a:r>
                        <a:rPr lang="en-US" sz="1200" b="0" i="0" cap="all" spc="50" baseline="0" err="1">
                          <a:solidFill>
                            <a:schemeClr val="tx2"/>
                          </a:solidFill>
                          <a:latin typeface="+mn-lt"/>
                        </a:rPr>
                        <a:t>MobileMark</a:t>
                      </a:r>
                      <a:r>
                        <a:rPr lang="en-US" sz="1200" b="0" i="0" cap="all" spc="50" baseline="0">
                          <a:solidFill>
                            <a:schemeClr val="tx2"/>
                          </a:solidFill>
                          <a:latin typeface="+mn-lt"/>
                        </a:rPr>
                        <a:t> 2014</a:t>
                      </a:r>
                    </a:p>
                  </a:txBody>
                  <a:tcPr marL="60960" marR="60960" marT="60960" marB="6096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extLst>
                  <a:ext uri="{0D108BD9-81ED-4DB2-BD59-A6C34878D82A}">
                    <a16:rowId xmlns:a16="http://schemas.microsoft.com/office/drawing/2014/main" val="787354833"/>
                  </a:ext>
                </a:extLst>
              </a:tr>
              <a:tr h="523675">
                <a:tc>
                  <a:txBody>
                    <a:bodyPr/>
                    <a:lstStyle/>
                    <a:p>
                      <a:r>
                        <a:rPr lang="en-US" sz="1200" dirty="0" err="1">
                          <a:latin typeface="Arial"/>
                          <a:ea typeface="PMingLiU"/>
                          <a:cs typeface="Times New Roman"/>
                        </a:rPr>
                        <a:t>Tbd</a:t>
                      </a:r>
                      <a:endParaRPr lang="en-US" sz="1200" dirty="0">
                        <a:latin typeface="Arial" panose="020B0604020202020204" pitchFamily="34" charset="0"/>
                        <a:cs typeface="Arial" panose="020B0604020202020204" pitchFamily="34" charset="0"/>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kern="1200" dirty="0" err="1">
                          <a:solidFill>
                            <a:schemeClr val="tx1"/>
                          </a:solidFill>
                          <a:latin typeface="Arial"/>
                          <a:ea typeface="+mn-ea"/>
                          <a:cs typeface="Arial"/>
                        </a:rPr>
                        <a:t>tbd</a:t>
                      </a:r>
                      <a:endParaRPr lang="en-US" sz="1200" kern="1200" baseline="30000" dirty="0">
                        <a:solidFill>
                          <a:schemeClr val="tx1"/>
                        </a:solidFill>
                        <a:latin typeface="Arial"/>
                        <a:ea typeface="+mn-ea"/>
                        <a:cs typeface="Arial"/>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365950"/>
                  </a:ext>
                </a:extLst>
              </a:tr>
            </a:tbl>
          </a:graphicData>
        </a:graphic>
      </p:graphicFrame>
      <p:sp>
        <p:nvSpPr>
          <p:cNvPr id="10" name="Rectangle 9">
            <a:extLst>
              <a:ext uri="{FF2B5EF4-FFF2-40B4-BE49-F238E27FC236}">
                <a16:creationId xmlns:a16="http://schemas.microsoft.com/office/drawing/2014/main" id="{A3D7FE22-DB15-487A-B101-66EE86CC97F6}"/>
              </a:ext>
            </a:extLst>
          </p:cNvPr>
          <p:cNvSpPr/>
          <p:nvPr/>
        </p:nvSpPr>
        <p:spPr>
          <a:xfrm>
            <a:off x="502969" y="3696929"/>
            <a:ext cx="6391817" cy="584775"/>
          </a:xfrm>
          <a:prstGeom prst="rect">
            <a:avLst/>
          </a:prstGeom>
        </p:spPr>
        <p:txBody>
          <a:bodyPr wrap="square">
            <a:spAutoFit/>
          </a:bodyPr>
          <a:lstStyle/>
          <a:p>
            <a:pPr defTabSz="1219170">
              <a:buClr>
                <a:srgbClr val="0085C3"/>
              </a:buClr>
              <a:defRPr/>
            </a:pPr>
            <a:r>
              <a:rPr lang="en-US" sz="800" kern="0" dirty="0">
                <a:solidFill>
                  <a:srgbClr val="444444"/>
                </a:solidFill>
                <a:latin typeface="Arial" panose="020B0604020202020204" pitchFamily="34" charset="0"/>
                <a:cs typeface="Arial" panose="020B0604020202020204" pitchFamily="34" charset="0"/>
              </a:rPr>
              <a:t>*The stated Watt Hour (</a:t>
            </a:r>
            <a:r>
              <a:rPr lang="en-US" sz="800" kern="0" dirty="0" err="1">
                <a:solidFill>
                  <a:srgbClr val="444444"/>
                </a:solidFill>
                <a:latin typeface="Arial" panose="020B0604020202020204" pitchFamily="34" charset="0"/>
                <a:cs typeface="Arial" panose="020B0604020202020204" pitchFamily="34" charset="0"/>
              </a:rPr>
              <a:t>WHr</a:t>
            </a:r>
            <a:r>
              <a:rPr lang="en-US" sz="800" kern="0" dirty="0">
                <a:solidFill>
                  <a:srgbClr val="444444"/>
                </a:solidFill>
                <a:latin typeface="Arial" panose="020B0604020202020204" pitchFamily="34" charset="0"/>
                <a:cs typeface="Arial" panose="020B0604020202020204" pitchFamily="34" charset="0"/>
              </a:rPr>
              <a:t>) is not an indication of battery life.</a:t>
            </a:r>
          </a:p>
          <a:p>
            <a:pPr defTabSz="1219170">
              <a:buClr>
                <a:srgbClr val="0085C3"/>
              </a:buClr>
              <a:defRPr/>
            </a:pPr>
            <a:r>
              <a:rPr lang="en-US" sz="800" kern="0" dirty="0">
                <a:solidFill>
                  <a:srgbClr val="444444"/>
                </a:solidFill>
                <a:latin typeface="Arial" panose="020B0604020202020204" pitchFamily="34" charset="0"/>
                <a:cs typeface="Arial" panose="020B0604020202020204" pitchFamily="34" charset="0"/>
              </a:rPr>
              <a:t>** Battery life is based on Mobile Mark 2014 benchmark test, available at www.bapco.com. Test results are for comparative purposes only. Actual battery life may be significantly less than the test results and varies depending on product configuration and use, software, usage, operating conditions, power management settings and other factors. Maximum battery life will decrease with time.</a:t>
            </a:r>
          </a:p>
        </p:txBody>
      </p:sp>
      <p:pic>
        <p:nvPicPr>
          <p:cNvPr id="4" name="Picture 3" descr="A picture containing text, electronics, computer, indoor&#10;&#10;Description automatically generated">
            <a:extLst>
              <a:ext uri="{FF2B5EF4-FFF2-40B4-BE49-F238E27FC236}">
                <a16:creationId xmlns:a16="http://schemas.microsoft.com/office/drawing/2014/main" id="{F163547E-854B-4596-A015-A1EAF62B86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2673" y="1448271"/>
            <a:ext cx="4023360" cy="3425599"/>
          </a:xfrm>
          <a:prstGeom prst="rect">
            <a:avLst/>
          </a:prstGeom>
        </p:spPr>
      </p:pic>
    </p:spTree>
    <p:extLst>
      <p:ext uri="{BB962C8B-B14F-4D97-AF65-F5344CB8AC3E}">
        <p14:creationId xmlns:p14="http://schemas.microsoft.com/office/powerpoint/2010/main" val="3606337365"/>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9438DDF-F964-4CAE-AAEE-52D9E91B9E60}"/>
              </a:ext>
            </a:extLst>
          </p:cNvPr>
          <p:cNvSpPr>
            <a:spLocks noGrp="1"/>
          </p:cNvSpPr>
          <p:nvPr>
            <p:ph type="body" sz="quarter" idx="11"/>
          </p:nvPr>
        </p:nvSpPr>
        <p:spPr/>
        <p:txBody>
          <a:bodyPr/>
          <a:lstStyle/>
          <a:p>
            <a:pPr lvl="0">
              <a:defRPr/>
            </a:pPr>
            <a:r>
              <a:rPr lang="en-US" sz="2667" kern="1200" cap="all" spc="400" dirty="0">
                <a:solidFill>
                  <a:srgbClr val="444444"/>
                </a:solidFill>
                <a:ea typeface="+mn-ea"/>
              </a:rPr>
              <a:t>Dell G15 Ryzen Edition</a:t>
            </a:r>
          </a:p>
        </p:txBody>
      </p:sp>
      <p:sp>
        <p:nvSpPr>
          <p:cNvPr id="7" name="Text Placeholder 6">
            <a:extLst>
              <a:ext uri="{FF2B5EF4-FFF2-40B4-BE49-F238E27FC236}">
                <a16:creationId xmlns:a16="http://schemas.microsoft.com/office/drawing/2014/main" id="{C392E013-08AD-42A9-AED2-07C267580767}"/>
              </a:ext>
            </a:extLst>
          </p:cNvPr>
          <p:cNvSpPr>
            <a:spLocks noGrp="1"/>
          </p:cNvSpPr>
          <p:nvPr>
            <p:ph type="body" sz="quarter" idx="12"/>
          </p:nvPr>
        </p:nvSpPr>
        <p:spPr>
          <a:xfrm>
            <a:off x="384278" y="778854"/>
            <a:ext cx="11464289" cy="227949"/>
          </a:xfrm>
        </p:spPr>
        <p:txBody>
          <a:bodyPr/>
          <a:lstStyle/>
          <a:p>
            <a:pPr>
              <a:defRPr/>
            </a:pPr>
            <a:r>
              <a:rPr lang="en-US" sz="1333" kern="1200" cap="all" spc="400" dirty="0">
                <a:solidFill>
                  <a:srgbClr val="444444"/>
                </a:solidFill>
              </a:rPr>
              <a:t>5515</a:t>
            </a:r>
          </a:p>
        </p:txBody>
      </p:sp>
      <p:graphicFrame>
        <p:nvGraphicFramePr>
          <p:cNvPr id="5" name="Table 4">
            <a:extLst>
              <a:ext uri="{FF2B5EF4-FFF2-40B4-BE49-F238E27FC236}">
                <a16:creationId xmlns:a16="http://schemas.microsoft.com/office/drawing/2014/main" id="{35CDC389-2C7F-4C5D-8233-D2DF38057CF0}"/>
              </a:ext>
            </a:extLst>
          </p:cNvPr>
          <p:cNvGraphicFramePr>
            <a:graphicFrameLocks noGrp="1"/>
          </p:cNvGraphicFramePr>
          <p:nvPr/>
        </p:nvGraphicFramePr>
        <p:xfrm>
          <a:off x="426218" y="1304712"/>
          <a:ext cx="11062399" cy="1181947"/>
        </p:xfrm>
        <a:graphic>
          <a:graphicData uri="http://schemas.openxmlformats.org/drawingml/2006/table">
            <a:tbl>
              <a:tblPr firstRow="1" bandRow="1"/>
              <a:tblGrid>
                <a:gridCol w="4235068">
                  <a:extLst>
                    <a:ext uri="{9D8B030D-6E8A-4147-A177-3AD203B41FA5}">
                      <a16:colId xmlns:a16="http://schemas.microsoft.com/office/drawing/2014/main" val="3731947505"/>
                    </a:ext>
                  </a:extLst>
                </a:gridCol>
                <a:gridCol w="4676180">
                  <a:extLst>
                    <a:ext uri="{9D8B030D-6E8A-4147-A177-3AD203B41FA5}">
                      <a16:colId xmlns:a16="http://schemas.microsoft.com/office/drawing/2014/main" val="81409728"/>
                    </a:ext>
                  </a:extLst>
                </a:gridCol>
                <a:gridCol w="2151151">
                  <a:extLst>
                    <a:ext uri="{9D8B030D-6E8A-4147-A177-3AD203B41FA5}">
                      <a16:colId xmlns:a16="http://schemas.microsoft.com/office/drawing/2014/main" val="1513412089"/>
                    </a:ext>
                  </a:extLst>
                </a:gridCol>
              </a:tblGrid>
              <a:tr h="1181947">
                <a:tc>
                  <a:txBody>
                    <a:bodyPr/>
                    <a:lstStyle/>
                    <a:p>
                      <a:pPr marL="66675" marR="0" lvl="1" indent="0" algn="l" rtl="0" eaLnBrk="1" fontAlgn="auto" latinLnBrk="0" hangingPunct="1">
                        <a:lnSpc>
                          <a:spcPct val="100000"/>
                        </a:lnSpc>
                        <a:spcBef>
                          <a:spcPts val="0"/>
                        </a:spcBef>
                        <a:spcAft>
                          <a:spcPts val="0"/>
                        </a:spcAft>
                        <a:buClr>
                          <a:srgbClr val="0085C3"/>
                        </a:buClr>
                        <a:buSzTx/>
                        <a:buFont typeface="Arial" panose="020B0604020202020204" pitchFamily="34" charset="0"/>
                        <a:buNone/>
                      </a:pPr>
                      <a:r>
                        <a:rPr kumimoji="0" lang="en-US" sz="1100" b="0" i="0" u="none" strike="noStrike" kern="1200" cap="none" spc="0" normalizeH="0" baseline="0" noProof="0" dirty="0">
                          <a:ln>
                            <a:noFill/>
                          </a:ln>
                          <a:solidFill>
                            <a:srgbClr val="444444"/>
                          </a:solidFill>
                          <a:effectLst/>
                          <a:uLnTx/>
                          <a:uFillTx/>
                          <a:latin typeface="+mn-lt"/>
                          <a:ea typeface="+mn-ea"/>
                          <a:cs typeface="+mn-cs"/>
                        </a:rPr>
                        <a:t>Designed for every adventure with AMD Ryzen™ 5000 H-Series Mobile Processors, NVIDIA® GeForce RTX™ graphics, and improved thermal technology.</a:t>
                      </a:r>
                    </a:p>
                    <a:p>
                      <a:pPr marL="66675" marR="0" lvl="1" indent="0" algn="l" rtl="0" eaLnBrk="1" fontAlgn="auto" latinLnBrk="0" hangingPunct="1">
                        <a:lnSpc>
                          <a:spcPct val="100000"/>
                        </a:lnSpc>
                        <a:spcBef>
                          <a:spcPts val="0"/>
                        </a:spcBef>
                        <a:spcAft>
                          <a:spcPts val="0"/>
                        </a:spcAft>
                        <a:buClr>
                          <a:srgbClr val="0085C3"/>
                        </a:buClr>
                        <a:buSzTx/>
                        <a:buFont typeface="Arial" panose="020B0604020202020204" pitchFamily="34" charset="0"/>
                        <a:buNone/>
                      </a:pPr>
                      <a:endParaRPr kumimoji="0" lang="en-US" sz="800" b="0" i="0" u="none" strike="noStrike" kern="1200" cap="none" spc="0" normalizeH="0" baseline="0" noProof="0" dirty="0">
                        <a:ln>
                          <a:noFill/>
                        </a:ln>
                        <a:solidFill>
                          <a:srgbClr val="444444"/>
                        </a:solidFill>
                        <a:effectLst/>
                        <a:uLnTx/>
                        <a:uFillTx/>
                        <a:latin typeface="+mn-lt"/>
                        <a:ea typeface="+mn-ea"/>
                        <a:cs typeface="+mn-cs"/>
                      </a:endParaRPr>
                    </a:p>
                    <a:p>
                      <a:pPr marL="66675" marR="0" lvl="1" indent="0" algn="l" defTabSz="1219170" rtl="0" eaLnBrk="1" fontAlgn="auto" latinLnBrk="0" hangingPunct="1">
                        <a:lnSpc>
                          <a:spcPct val="100000"/>
                        </a:lnSpc>
                        <a:spcBef>
                          <a:spcPts val="0"/>
                        </a:spcBef>
                        <a:spcAft>
                          <a:spcPts val="0"/>
                        </a:spcAft>
                        <a:buClr>
                          <a:srgbClr val="0085C3"/>
                        </a:buClr>
                        <a:buSzTx/>
                        <a:buFont typeface="Arial" panose="020B0604020202020204" pitchFamily="34" charset="0"/>
                        <a:buNone/>
                        <a:tabLst/>
                        <a:defRPr/>
                      </a:pPr>
                      <a:r>
                        <a:rPr lang="en-US" sz="1100" b="1" dirty="0">
                          <a:solidFill>
                            <a:srgbClr val="444444"/>
                          </a:solidFill>
                          <a:latin typeface="Arial"/>
                          <a:cs typeface="Arial"/>
                        </a:rPr>
                        <a:t>COLOR OPTIONS: </a:t>
                      </a:r>
                      <a:br>
                        <a:rPr lang="en-US" sz="1100" b="1" dirty="0">
                          <a:solidFill>
                            <a:srgbClr val="444444"/>
                          </a:solidFill>
                          <a:latin typeface="Arial"/>
                          <a:cs typeface="Arial"/>
                        </a:rPr>
                      </a:br>
                      <a:r>
                        <a:rPr lang="en-US" sz="1100" b="0" dirty="0">
                          <a:solidFill>
                            <a:srgbClr val="444444"/>
                          </a:solidFill>
                          <a:latin typeface="+mn-lt"/>
                          <a:cs typeface="Arial"/>
                        </a:rPr>
                        <a:t>Specter Green with Speckles, Phantom Grey with speckles</a:t>
                      </a:r>
                      <a:endParaRPr lang="en-US" sz="1100" dirty="0">
                        <a:solidFill>
                          <a:srgbClr val="444444"/>
                        </a:solidFill>
                        <a:latin typeface="Arial"/>
                        <a:cs typeface="Arial"/>
                      </a:endParaRPr>
                    </a:p>
                  </a:txBody>
                  <a:tcPr marL="60960" marR="60960" marT="60960" marB="60960">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US" sz="1100" b="1" i="0" u="none" strike="noStrike" kern="0" cap="all" spc="50" normalizeH="0" baseline="0" noProof="0" dirty="0">
                          <a:ln>
                            <a:noFill/>
                          </a:ln>
                          <a:solidFill>
                            <a:schemeClr val="tx1"/>
                          </a:solidFill>
                          <a:effectLst/>
                          <a:uLnTx/>
                          <a:uFillTx/>
                          <a:latin typeface="+mn-lt"/>
                          <a:ea typeface="Museo For Dell" pitchFamily="2" charset="0"/>
                          <a:cs typeface="+mn-cs"/>
                        </a:rPr>
                        <a:t>Recommended Accessories</a:t>
                      </a:r>
                      <a:r>
                        <a:rPr lang="en-US" sz="1100" b="1" i="0" u="none" strike="noStrike" kern="0" cap="all" spc="50" normalizeH="0" baseline="0" noProof="0" dirty="0">
                          <a:ln>
                            <a:noFill/>
                          </a:ln>
                          <a:solidFill>
                            <a:schemeClr val="tx1"/>
                          </a:solidFill>
                          <a:effectLst/>
                          <a:uLnTx/>
                          <a:uFillTx/>
                          <a:latin typeface="+mn-lt"/>
                          <a:ea typeface="Museo For Dell" pitchFamily="2" charset="0"/>
                          <a:cs typeface="+mn-cs"/>
                        </a:rPr>
                        <a:t> </a:t>
                      </a:r>
                      <a:endParaRPr kumimoji="0" lang="en-US" sz="3200" dirty="0"/>
                    </a:p>
                    <a:p>
                      <a:pPr marL="171450" marR="0" lvl="1" indent="-111125" algn="l" defTabSz="1219170" rtl="0" eaLnBrk="1" fontAlgn="auto" latinLnBrk="0" hangingPunct="1">
                        <a:lnSpc>
                          <a:spcPct val="100000"/>
                        </a:lnSpc>
                        <a:spcBef>
                          <a:spcPts val="100"/>
                        </a:spcBef>
                        <a:spcAft>
                          <a:spcPts val="0"/>
                        </a:spcAft>
                        <a:buClr>
                          <a:srgbClr val="0085C3"/>
                        </a:buClr>
                        <a:buSzTx/>
                        <a:buFont typeface="Arial" panose="020B0604020202020204" pitchFamily="34" charset="0"/>
                        <a:buChar char="•"/>
                        <a:tabLst/>
                        <a:defRPr/>
                      </a:pPr>
                      <a:r>
                        <a:rPr lang="en-US" sz="1100" b="0" dirty="0">
                          <a:solidFill>
                            <a:srgbClr val="444444"/>
                          </a:solidFill>
                          <a:latin typeface="+mn-lt"/>
                        </a:rPr>
                        <a:t>Dell Gaming Backpack 17 | GM1720PM</a:t>
                      </a:r>
                    </a:p>
                    <a:p>
                      <a:pPr marL="171450" marR="0" lvl="1" indent="-111125" algn="l" defTabSz="1219170" rtl="0" eaLnBrk="1" fontAlgn="auto" latinLnBrk="0" hangingPunct="1">
                        <a:lnSpc>
                          <a:spcPct val="100000"/>
                        </a:lnSpc>
                        <a:spcBef>
                          <a:spcPts val="100"/>
                        </a:spcBef>
                        <a:spcAft>
                          <a:spcPts val="0"/>
                        </a:spcAft>
                        <a:buClr>
                          <a:srgbClr val="0085C3"/>
                        </a:buClr>
                        <a:buSzTx/>
                        <a:buFont typeface="Arial" panose="020B0604020202020204" pitchFamily="34" charset="0"/>
                        <a:buChar char="•"/>
                        <a:tabLst/>
                        <a:defRPr/>
                      </a:pPr>
                      <a:r>
                        <a:rPr lang="en-US" sz="1100" b="0" dirty="0">
                          <a:solidFill>
                            <a:srgbClr val="444444"/>
                          </a:solidFill>
                          <a:latin typeface="+mn-lt"/>
                        </a:rPr>
                        <a:t>Dell 32 Curved Gaming Monitor | S3220DGF</a:t>
                      </a:r>
                    </a:p>
                    <a:p>
                      <a:pPr marL="171450" marR="0" lvl="1" indent="-111125" algn="l" defTabSz="1219170" rtl="0" eaLnBrk="1" fontAlgn="auto" latinLnBrk="0" hangingPunct="1">
                        <a:lnSpc>
                          <a:spcPct val="100000"/>
                        </a:lnSpc>
                        <a:spcBef>
                          <a:spcPts val="100"/>
                        </a:spcBef>
                        <a:spcAft>
                          <a:spcPts val="0"/>
                        </a:spcAft>
                        <a:buClr>
                          <a:srgbClr val="0085C3"/>
                        </a:buClr>
                        <a:buSzTx/>
                        <a:buFont typeface="Arial" panose="020B0604020202020204" pitchFamily="34" charset="0"/>
                        <a:buChar char="•"/>
                        <a:tabLst/>
                        <a:defRPr/>
                      </a:pPr>
                      <a:r>
                        <a:rPr lang="en-US" sz="1100" b="0" dirty="0">
                          <a:solidFill>
                            <a:srgbClr val="444444"/>
                          </a:solidFill>
                          <a:latin typeface="+mn-lt"/>
                        </a:rPr>
                        <a:t>Alienware 7.1 Gaming Headset | AW510H</a:t>
                      </a:r>
                    </a:p>
                    <a:p>
                      <a:pPr marL="171450" marR="0" lvl="1" indent="-111125" algn="l" defTabSz="1219170" rtl="0" eaLnBrk="1" fontAlgn="auto" latinLnBrk="0" hangingPunct="1">
                        <a:lnSpc>
                          <a:spcPct val="100000"/>
                        </a:lnSpc>
                        <a:spcBef>
                          <a:spcPts val="100"/>
                        </a:spcBef>
                        <a:spcAft>
                          <a:spcPts val="0"/>
                        </a:spcAft>
                        <a:buClr>
                          <a:srgbClr val="0085C3"/>
                        </a:buClr>
                        <a:buSzTx/>
                        <a:buFont typeface="Arial" panose="020B0604020202020204" pitchFamily="34" charset="0"/>
                        <a:buChar char="•"/>
                        <a:tabLst/>
                        <a:defRPr/>
                      </a:pPr>
                      <a:r>
                        <a:rPr lang="en-US" sz="1100" b="0" dirty="0">
                          <a:solidFill>
                            <a:srgbClr val="444444"/>
                          </a:solidFill>
                          <a:latin typeface="+mn-lt"/>
                        </a:rPr>
                        <a:t>Alienware Wired Gaming Mouse | AW510M</a:t>
                      </a:r>
                    </a:p>
                    <a:p>
                      <a:pPr marL="171450" marR="0" lvl="1" indent="-111125" algn="l" defTabSz="1219170" rtl="0" eaLnBrk="1" fontAlgn="auto" latinLnBrk="0" hangingPunct="1">
                        <a:lnSpc>
                          <a:spcPct val="100000"/>
                        </a:lnSpc>
                        <a:spcBef>
                          <a:spcPts val="100"/>
                        </a:spcBef>
                        <a:spcAft>
                          <a:spcPts val="0"/>
                        </a:spcAft>
                        <a:buClr>
                          <a:srgbClr val="0085C3"/>
                        </a:buClr>
                        <a:buSzTx/>
                        <a:buFont typeface="Arial" panose="020B0604020202020204" pitchFamily="34" charset="0"/>
                        <a:buChar char="•"/>
                        <a:tabLst/>
                        <a:defRPr/>
                      </a:pPr>
                      <a:r>
                        <a:rPr lang="en-US" sz="1100" b="0" dirty="0">
                          <a:solidFill>
                            <a:srgbClr val="444444"/>
                          </a:solidFill>
                          <a:latin typeface="+mn-lt"/>
                        </a:rPr>
                        <a:t>Alienware Low-Profile Mechanical Gaming Keyboard | AW510K</a:t>
                      </a:r>
                    </a:p>
                  </a:txBody>
                  <a:tcPr marL="60960" marR="60960" marT="60960" marB="60960">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31775" marR="0" lvl="1" indent="-171450" algn="l" defTabSz="1219170" rtl="0" eaLnBrk="1" fontAlgn="auto" latinLnBrk="0" hangingPunct="1">
                        <a:lnSpc>
                          <a:spcPct val="100000"/>
                        </a:lnSpc>
                        <a:spcBef>
                          <a:spcPts val="100"/>
                        </a:spcBef>
                        <a:spcAft>
                          <a:spcPts val="0"/>
                        </a:spcAft>
                        <a:buClr>
                          <a:srgbClr val="0085C3"/>
                        </a:buClr>
                        <a:buSzTx/>
                        <a:buFont typeface="Arial" panose="020B0604020202020204" pitchFamily="34" charset="0"/>
                        <a:buChar char="•"/>
                        <a:tabLst/>
                        <a:defRPr/>
                      </a:pPr>
                      <a:endParaRPr lang="en-US" sz="1100" b="0" dirty="0">
                        <a:solidFill>
                          <a:srgbClr val="444444"/>
                        </a:solidFill>
                        <a:latin typeface="+mn-lt"/>
                      </a:endParaRPr>
                    </a:p>
                  </a:txBody>
                  <a:tcPr marL="60960" marR="60960" marT="60960" marB="60960">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6502028"/>
                  </a:ext>
                </a:extLst>
              </a:tr>
            </a:tbl>
          </a:graphicData>
        </a:graphic>
      </p:graphicFrame>
      <p:graphicFrame>
        <p:nvGraphicFramePr>
          <p:cNvPr id="11" name="Table Placeholder 2">
            <a:extLst>
              <a:ext uri="{FF2B5EF4-FFF2-40B4-BE49-F238E27FC236}">
                <a16:creationId xmlns:a16="http://schemas.microsoft.com/office/drawing/2014/main" id="{01AA547B-F7B8-4FC4-B02D-B20393FB3219}"/>
              </a:ext>
            </a:extLst>
          </p:cNvPr>
          <p:cNvGraphicFramePr>
            <a:graphicFrameLocks/>
          </p:cNvGraphicFramePr>
          <p:nvPr/>
        </p:nvGraphicFramePr>
        <p:xfrm>
          <a:off x="490178" y="2738306"/>
          <a:ext cx="10998439" cy="3544885"/>
        </p:xfrm>
        <a:graphic>
          <a:graphicData uri="http://schemas.openxmlformats.org/drawingml/2006/table">
            <a:tbl>
              <a:tblPr firstRow="1" bandRow="1"/>
              <a:tblGrid>
                <a:gridCol w="3591200">
                  <a:extLst>
                    <a:ext uri="{9D8B030D-6E8A-4147-A177-3AD203B41FA5}">
                      <a16:colId xmlns:a16="http://schemas.microsoft.com/office/drawing/2014/main" val="2558483978"/>
                    </a:ext>
                  </a:extLst>
                </a:gridCol>
                <a:gridCol w="7407239">
                  <a:extLst>
                    <a:ext uri="{9D8B030D-6E8A-4147-A177-3AD203B41FA5}">
                      <a16:colId xmlns:a16="http://schemas.microsoft.com/office/drawing/2014/main" val="1653221067"/>
                    </a:ext>
                  </a:extLst>
                </a:gridCol>
              </a:tblGrid>
              <a:tr h="365760">
                <a:tc>
                  <a:txBody>
                    <a:bodyPr/>
                    <a:lstStyle/>
                    <a:p>
                      <a:pPr algn="l"/>
                      <a:r>
                        <a:rPr lang="en-US" sz="1300" b="0" i="0" cap="all" spc="50" baseline="0" dirty="0">
                          <a:solidFill>
                            <a:schemeClr val="tx2"/>
                          </a:solidFill>
                          <a:latin typeface="+mn-lt"/>
                        </a:rPr>
                        <a:t>Key features</a:t>
                      </a:r>
                    </a:p>
                  </a:txBody>
                  <a:tcPr marL="149913" marR="149913" marT="81280" marB="8128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c>
                  <a:txBody>
                    <a:bodyPr/>
                    <a:lstStyle>
                      <a:lvl1pPr marL="0" algn="l" defTabSz="777240" rtl="0" eaLnBrk="1" latinLnBrk="0" hangingPunct="1">
                        <a:defRPr sz="1530" b="1" kern="1200">
                          <a:solidFill>
                            <a:schemeClr val="lt1"/>
                          </a:solidFill>
                          <a:latin typeface="Museo Sans For Dell"/>
                        </a:defRPr>
                      </a:lvl1pPr>
                      <a:lvl2pPr marL="388620" algn="l" defTabSz="777240" rtl="0" eaLnBrk="1" latinLnBrk="0" hangingPunct="1">
                        <a:defRPr sz="1530" b="1" kern="1200">
                          <a:solidFill>
                            <a:schemeClr val="lt1"/>
                          </a:solidFill>
                          <a:latin typeface="Museo Sans For Dell"/>
                        </a:defRPr>
                      </a:lvl2pPr>
                      <a:lvl3pPr marL="777240" algn="l" defTabSz="777240" rtl="0" eaLnBrk="1" latinLnBrk="0" hangingPunct="1">
                        <a:defRPr sz="1530" b="1" kern="1200">
                          <a:solidFill>
                            <a:schemeClr val="lt1"/>
                          </a:solidFill>
                          <a:latin typeface="Museo Sans For Dell"/>
                        </a:defRPr>
                      </a:lvl3pPr>
                      <a:lvl4pPr marL="1165860" algn="l" defTabSz="777240" rtl="0" eaLnBrk="1" latinLnBrk="0" hangingPunct="1">
                        <a:defRPr sz="1530" b="1" kern="1200">
                          <a:solidFill>
                            <a:schemeClr val="lt1"/>
                          </a:solidFill>
                          <a:latin typeface="Museo Sans For Dell"/>
                        </a:defRPr>
                      </a:lvl4pPr>
                      <a:lvl5pPr marL="1554480" algn="l" defTabSz="777240" rtl="0" eaLnBrk="1" latinLnBrk="0" hangingPunct="1">
                        <a:defRPr sz="1530" b="1" kern="1200">
                          <a:solidFill>
                            <a:schemeClr val="lt1"/>
                          </a:solidFill>
                          <a:latin typeface="Museo Sans For Dell"/>
                        </a:defRPr>
                      </a:lvl5pPr>
                      <a:lvl6pPr marL="1943100" algn="l" defTabSz="777240" rtl="0" eaLnBrk="1" latinLnBrk="0" hangingPunct="1">
                        <a:defRPr sz="1530" b="1" kern="1200">
                          <a:solidFill>
                            <a:schemeClr val="lt1"/>
                          </a:solidFill>
                          <a:latin typeface="Museo Sans For Dell"/>
                        </a:defRPr>
                      </a:lvl6pPr>
                      <a:lvl7pPr marL="2331720" algn="l" defTabSz="777240" rtl="0" eaLnBrk="1" latinLnBrk="0" hangingPunct="1">
                        <a:defRPr sz="1530" b="1" kern="1200">
                          <a:solidFill>
                            <a:schemeClr val="lt1"/>
                          </a:solidFill>
                          <a:latin typeface="Museo Sans For Dell"/>
                        </a:defRPr>
                      </a:lvl7pPr>
                      <a:lvl8pPr marL="2720340" algn="l" defTabSz="777240" rtl="0" eaLnBrk="1" latinLnBrk="0" hangingPunct="1">
                        <a:defRPr sz="1530" b="1" kern="1200">
                          <a:solidFill>
                            <a:schemeClr val="lt1"/>
                          </a:solidFill>
                          <a:latin typeface="Museo Sans For Dell"/>
                        </a:defRPr>
                      </a:lvl8pPr>
                      <a:lvl9pPr marL="3108960" algn="l" defTabSz="777240" rtl="0" eaLnBrk="1" latinLnBrk="0" hangingPunct="1">
                        <a:defRPr sz="1530" b="1" kern="1200">
                          <a:solidFill>
                            <a:schemeClr val="lt1"/>
                          </a:solidFill>
                          <a:latin typeface="Museo Sans For Dell"/>
                        </a:defRPr>
                      </a:lvl9pPr>
                    </a:lstStyle>
                    <a:p>
                      <a:pPr algn="l"/>
                      <a:r>
                        <a:rPr lang="en-US" sz="1300" b="0" i="0" cap="all" spc="50" baseline="0" dirty="0">
                          <a:solidFill>
                            <a:schemeClr val="tx2"/>
                          </a:solidFill>
                          <a:latin typeface="+mn-lt"/>
                        </a:rPr>
                        <a:t>Why it matters</a:t>
                      </a:r>
                    </a:p>
                  </a:txBody>
                  <a:tcPr marL="57921" marR="57921" marT="60960" marB="6096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extLst>
                  <a:ext uri="{0D108BD9-81ED-4DB2-BD59-A6C34878D82A}">
                    <a16:rowId xmlns:a16="http://schemas.microsoft.com/office/drawing/2014/main" val="1012811766"/>
                  </a:ext>
                </a:extLst>
              </a:tr>
              <a:tr h="447040">
                <a:tc>
                  <a:txBody>
                    <a:bodyPr/>
                    <a:lstStyle/>
                    <a:p>
                      <a:pPr lvl="0">
                        <a:spcBef>
                          <a:spcPts val="0"/>
                        </a:spcBef>
                        <a:spcAft>
                          <a:spcPts val="300"/>
                        </a:spcAft>
                        <a:buClrTx/>
                        <a:defRPr/>
                      </a:pPr>
                      <a:r>
                        <a:rPr lang="en-US" sz="1100" kern="1200" dirty="0">
                          <a:solidFill>
                            <a:srgbClr val="444444"/>
                          </a:solidFill>
                          <a:ea typeface="+mn-ea"/>
                        </a:rPr>
                        <a:t>AMD Ryzen™ 5000 Series Mobile Processors up to R7 5800H, 8-core/16-Thread (16M Cache, up to 4.4 GHz)</a:t>
                      </a:r>
                    </a:p>
                  </a:txBody>
                  <a:tcPr marL="121920" marR="121920" marT="60960" marB="6096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r>
                        <a:rPr kumimoji="0" lang="en-US" sz="1100" u="none" strike="noStrike" kern="0" cap="none" spc="0" normalizeH="0" dirty="0">
                          <a:ln>
                            <a:noFill/>
                          </a:ln>
                          <a:solidFill>
                            <a:schemeClr val="tx1"/>
                          </a:solidFill>
                          <a:effectLst/>
                          <a:uLnTx/>
                          <a:uFillTx/>
                          <a:latin typeface="Arial"/>
                          <a:ea typeface="+mn-ea"/>
                          <a:cs typeface="Arial"/>
                        </a:rPr>
                        <a:t>Provides responsive, powerful performance whether you’re gaming, streaming videos, or working on CPU-intensive projects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val="2515903706"/>
                  </a:ext>
                </a:extLst>
              </a:tr>
              <a:tr h="447040">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1100" kern="1200" dirty="0">
                          <a:solidFill>
                            <a:srgbClr val="444444"/>
                          </a:solidFill>
                          <a:ea typeface="+mn-ea"/>
                        </a:rPr>
                        <a:t>Up to NVIDIA® GeForce RTX™ 3060 graphics cards</a:t>
                      </a:r>
                      <a:endParaRPr lang="en-US" sz="1100" kern="1200" dirty="0">
                        <a:solidFill>
                          <a:schemeClr val="tx1"/>
                        </a:solidFill>
                        <a:latin typeface="Arial" panose="020B0604020202020204" pitchFamily="34" charset="0"/>
                        <a:ea typeface="+mn-ea"/>
                        <a:cs typeface="Arial" panose="020B0604020202020204" pitchFamily="34" charset="0"/>
                      </a:endParaRPr>
                    </a:p>
                  </a:txBody>
                  <a:tcPr marL="12192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Arial"/>
                          <a:ea typeface="+mn-ea"/>
                          <a:cs typeface="Arial"/>
                        </a:rPr>
                        <a:t>Allows gaming at higher settings with crystal-clear detail and smooth, realistic gameplay for a more immersive on-screen experience</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57262016"/>
                  </a:ext>
                </a:extLst>
              </a:tr>
              <a:tr h="293685">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Improved thermals</a:t>
                      </a:r>
                    </a:p>
                  </a:txBody>
                  <a:tcPr marL="12192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a:rPr>
                        <a:t>Improved thermal design with copper pipes and 4 exhaust vents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val="2128938056"/>
                  </a:ext>
                </a:extLst>
              </a:tr>
              <a:tr h="447040">
                <a:tc>
                  <a:txBody>
                    <a:bodyPr/>
                    <a:lstStyle/>
                    <a:p>
                      <a:pPr lvl="0">
                        <a:spcBef>
                          <a:spcPts val="0"/>
                        </a:spcBef>
                        <a:spcAft>
                          <a:spcPts val="300"/>
                        </a:spcAft>
                        <a:buClrTx/>
                        <a:defRPr/>
                      </a:pPr>
                      <a:r>
                        <a:rPr lang="en-US" sz="1100" kern="0" dirty="0">
                          <a:solidFill>
                            <a:srgbClr val="444444"/>
                          </a:solidFill>
                          <a:latin typeface="Arial" panose="020B0604020202020204" pitchFamily="34" charset="0"/>
                          <a:ea typeface="Museo Sans For Dell" pitchFamily="2" charset="0"/>
                          <a:cs typeface="Arial" panose="020B0604020202020204" pitchFamily="34" charset="0"/>
                        </a:rPr>
                        <a:t>15.6” FHD (1920 x 1080) 120Hz (250nits) display panel with 2-sided narrow bezels or optional 165Hz (300nits) </a:t>
                      </a:r>
                      <a:endParaRPr lang="en-US" sz="1100" kern="1200" dirty="0">
                        <a:solidFill>
                          <a:srgbClr val="444444"/>
                        </a:solidFill>
                        <a:ea typeface="+mn-ea"/>
                      </a:endParaRPr>
                    </a:p>
                  </a:txBody>
                  <a:tcPr marL="121920" marR="121920" marT="60960" marB="6096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a:cs typeface="Arial"/>
                        </a:rPr>
                        <a:t>Gameplay appears sharp from virtually every angle on the screen with a wide-viewing angle for deeper immersion</a:t>
                      </a:r>
                      <a:endParaRPr lang="en-US" sz="1100" dirty="0">
                        <a:solidFill>
                          <a:schemeClr val="tx1"/>
                        </a:solidFill>
                        <a:latin typeface="Arial"/>
                        <a:ea typeface="Museo Sans For Dell" pitchFamily="2" charset="0"/>
                        <a:cs typeface="Arial"/>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260924"/>
                  </a:ext>
                </a:extLst>
              </a:tr>
              <a:tr h="447040">
                <a:tc>
                  <a:txBody>
                    <a:bodyPr/>
                    <a:lstStyle/>
                    <a:p>
                      <a:pPr lvl="0">
                        <a:spcBef>
                          <a:spcPts val="0"/>
                        </a:spcBef>
                        <a:spcAft>
                          <a:spcPts val="300"/>
                        </a:spcAft>
                        <a:buClrTx/>
                        <a:defRPr/>
                      </a:pPr>
                      <a:r>
                        <a:rPr lang="en-US" sz="1100" kern="1200" dirty="0">
                          <a:solidFill>
                            <a:srgbClr val="444444"/>
                          </a:solidFill>
                          <a:ea typeface="+mn-ea"/>
                        </a:rPr>
                        <a:t>Game Shift </a:t>
                      </a:r>
                      <a:r>
                        <a:rPr lang="en-US" sz="1100" dirty="0"/>
                        <a:t>enables dynamic performance mode during periods of intense gaming</a:t>
                      </a:r>
                      <a:endParaRPr lang="en-US" sz="1100" kern="1200" dirty="0">
                        <a:solidFill>
                          <a:srgbClr val="444444"/>
                        </a:solidFill>
                        <a:ea typeface="+mn-ea"/>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l" defTabSz="958713" rtl="0" eaLnBrk="1" fontAlgn="auto" latinLnBrk="0" hangingPunct="1">
                        <a:lnSpc>
                          <a:spcPct val="100000"/>
                        </a:lnSpc>
                        <a:spcBef>
                          <a:spcPts val="0"/>
                        </a:spcBef>
                        <a:spcAft>
                          <a:spcPts val="0"/>
                        </a:spcAft>
                        <a:buClrTx/>
                        <a:buSzTx/>
                        <a:buFontTx/>
                        <a:buNone/>
                        <a:tabLst/>
                        <a:defRPr/>
                      </a:pPr>
                      <a:r>
                        <a:rPr lang="en-US" sz="1100" kern="1200" dirty="0">
                          <a:solidFill>
                            <a:srgbClr val="444444"/>
                          </a:solidFill>
                          <a:ea typeface="+mn-ea"/>
                        </a:rPr>
                        <a:t>Keeps laptop cool and performing optimally during periods of intense gaming or heavy CPU usage</a:t>
                      </a:r>
                      <a:endParaRPr lang="en-US" sz="1100" kern="1200" dirty="0">
                        <a:solidFill>
                          <a:schemeClr val="tx1"/>
                        </a:solidFill>
                        <a:latin typeface="Arial" panose="020B0604020202020204" pitchFamily="34" charset="0"/>
                        <a:ea typeface="+mn-ea"/>
                        <a:cs typeface="Arial" panose="020B0604020202020204" pitchFamily="34" charset="0"/>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val="2445236842"/>
                  </a:ext>
                </a:extLst>
              </a:tr>
              <a:tr h="325120">
                <a:tc>
                  <a:txBody>
                    <a:bodyPr/>
                    <a:lstStyle/>
                    <a:p>
                      <a:pPr lvl="0">
                        <a:spcBef>
                          <a:spcPts val="0"/>
                        </a:spcBef>
                        <a:spcAft>
                          <a:spcPts val="300"/>
                        </a:spcAft>
                        <a:buClrTx/>
                        <a:defRPr/>
                      </a:pPr>
                      <a:r>
                        <a:rPr lang="en-US" sz="1100" kern="1200" dirty="0">
                          <a:solidFill>
                            <a:srgbClr val="444444"/>
                          </a:solidFill>
                          <a:ea typeface="+mn-ea"/>
                        </a:rPr>
                        <a:t>Easy-to-care-for plastic and low-VOC paint</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Fuss-free and ready to game on the go</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989390"/>
                  </a:ext>
                </a:extLst>
              </a:tr>
              <a:tr h="325120">
                <a:tc>
                  <a:txBody>
                    <a:bodyPr/>
                    <a:lstStyle/>
                    <a:p>
                      <a:pPr lvl="0">
                        <a:spcBef>
                          <a:spcPts val="0"/>
                        </a:spcBef>
                        <a:spcAft>
                          <a:spcPts val="300"/>
                        </a:spcAft>
                        <a:buClrTx/>
                        <a:defRPr/>
                      </a:pPr>
                      <a:r>
                        <a:rPr lang="en-US" sz="1100" kern="1200" dirty="0">
                          <a:solidFill>
                            <a:srgbClr val="444444"/>
                          </a:solidFill>
                          <a:ea typeface="+mn-ea"/>
                        </a:rPr>
                        <a:t>SSD options up to 1TB PCIe M.2 (Class 40)</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a:ea typeface="Museo Sans For Dell" pitchFamily="2" charset="0"/>
                          <a:cs typeface="Arial"/>
                        </a:rPr>
                        <a:t>SSD options improve responsiveness &amp; battery life, </a:t>
                      </a:r>
                      <a:r>
                        <a:rPr lang="en-US" sz="1100" kern="1200" dirty="0">
                          <a:solidFill>
                            <a:srgbClr val="444444"/>
                          </a:solidFill>
                          <a:ea typeface="+mn-ea"/>
                        </a:rPr>
                        <a:t>fast application loading and performance</a:t>
                      </a:r>
                      <a:endParaRPr kumimoji="0" lang="en-US" sz="11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9045506"/>
                  </a:ext>
                </a:extLst>
              </a:tr>
              <a:tr h="447040">
                <a:tc>
                  <a:txBody>
                    <a:bodyPr/>
                    <a:lstStyle/>
                    <a:p>
                      <a:pPr lvl="0">
                        <a:spcBef>
                          <a:spcPts val="0"/>
                        </a:spcBef>
                        <a:spcAft>
                          <a:spcPts val="300"/>
                        </a:spcAft>
                        <a:buClrTx/>
                        <a:defRPr/>
                      </a:pPr>
                      <a:r>
                        <a:rPr lang="en-US" sz="1100" kern="1200">
                          <a:solidFill>
                            <a:srgbClr val="444444"/>
                          </a:solidFill>
                          <a:ea typeface="+mn-ea"/>
                        </a:rPr>
                        <a:t>Alienware Command Center</a:t>
                      </a:r>
                    </a:p>
                  </a:txBody>
                  <a:tcPr marL="12192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Controls customization of the optional backlit 4-zone RGB keyboard and advanced sound features with </a:t>
                      </a:r>
                      <a:r>
                        <a:rPr lang="en-US" sz="1100" dirty="0" err="1"/>
                        <a:t>nahimic</a:t>
                      </a:r>
                      <a:r>
                        <a:rPr lang="en-US" sz="1100" dirty="0"/>
                        <a:t> 3D Audio for Gamers.</a:t>
                      </a:r>
                      <a:endParaRPr kumimoji="0" lang="en-US" sz="11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val="2242636301"/>
                  </a:ext>
                </a:extLst>
              </a:tr>
            </a:tbl>
          </a:graphicData>
        </a:graphic>
      </p:graphicFrame>
      <p:pic>
        <p:nvPicPr>
          <p:cNvPr id="9" name="Picture 8" descr="A picture containing text, computer, computer, electronics&#10;&#10;Description automatically generated">
            <a:extLst>
              <a:ext uri="{FF2B5EF4-FFF2-40B4-BE49-F238E27FC236}">
                <a16:creationId xmlns:a16="http://schemas.microsoft.com/office/drawing/2014/main" id="{85B19225-A5A1-4D66-BD64-B4DAC774EA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71748" y="343147"/>
            <a:ext cx="2438400" cy="2269336"/>
          </a:xfrm>
          <a:prstGeom prst="rect">
            <a:avLst/>
          </a:prstGeom>
        </p:spPr>
      </p:pic>
    </p:spTree>
    <p:extLst>
      <p:ext uri="{BB962C8B-B14F-4D97-AF65-F5344CB8AC3E}">
        <p14:creationId xmlns:p14="http://schemas.microsoft.com/office/powerpoint/2010/main" val="1655209527"/>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1CFD4FE-AF0E-4EB9-A571-495BCAC94959}"/>
              </a:ext>
            </a:extLst>
          </p:cNvPr>
          <p:cNvSpPr>
            <a:spLocks noGrp="1"/>
          </p:cNvSpPr>
          <p:nvPr>
            <p:ph type="body" sz="quarter" idx="10"/>
          </p:nvPr>
        </p:nvSpPr>
        <p:spPr/>
        <p:txBody>
          <a:bodyPr/>
          <a:lstStyle/>
          <a:p>
            <a:pPr lvl="0">
              <a:defRPr/>
            </a:pPr>
            <a:r>
              <a:rPr lang="en-US" sz="2667" kern="1200" cap="all" spc="400" dirty="0">
                <a:solidFill>
                  <a:srgbClr val="444444"/>
                </a:solidFill>
                <a:ea typeface="+mn-ea"/>
              </a:rPr>
              <a:t>Key Claims: </a:t>
            </a:r>
            <a:r>
              <a:rPr lang="en-US" sz="2667" kern="1200" cap="all" spc="400" dirty="0">
                <a:solidFill>
                  <a:schemeClr val="tx1"/>
                </a:solidFill>
                <a:ea typeface="+mn-ea"/>
              </a:rPr>
              <a:t>Dell G5 15 Ryzen Edition (5515)</a:t>
            </a:r>
          </a:p>
        </p:txBody>
      </p:sp>
      <p:graphicFrame>
        <p:nvGraphicFramePr>
          <p:cNvPr id="13" name="Table Placeholder 7">
            <a:extLst>
              <a:ext uri="{FF2B5EF4-FFF2-40B4-BE49-F238E27FC236}">
                <a16:creationId xmlns:a16="http://schemas.microsoft.com/office/drawing/2014/main" id="{04D8814C-A79A-4269-B5C1-986D2B879DE8}"/>
              </a:ext>
            </a:extLst>
          </p:cNvPr>
          <p:cNvGraphicFramePr>
            <a:graphicFrameLocks/>
          </p:cNvGraphicFramePr>
          <p:nvPr/>
        </p:nvGraphicFramePr>
        <p:xfrm>
          <a:off x="469837" y="1713639"/>
          <a:ext cx="5690431" cy="1016000"/>
        </p:xfrm>
        <a:graphic>
          <a:graphicData uri="http://schemas.openxmlformats.org/drawingml/2006/table">
            <a:tbl>
              <a:tblPr firstRow="1" bandRow="1"/>
              <a:tblGrid>
                <a:gridCol w="3441785">
                  <a:extLst>
                    <a:ext uri="{9D8B030D-6E8A-4147-A177-3AD203B41FA5}">
                      <a16:colId xmlns:a16="http://schemas.microsoft.com/office/drawing/2014/main" val="418400808"/>
                    </a:ext>
                  </a:extLst>
                </a:gridCol>
                <a:gridCol w="2248645">
                  <a:extLst>
                    <a:ext uri="{9D8B030D-6E8A-4147-A177-3AD203B41FA5}">
                      <a16:colId xmlns:a16="http://schemas.microsoft.com/office/drawing/2014/main" val="1419718278"/>
                    </a:ext>
                  </a:extLst>
                </a:gridCol>
              </a:tblGrid>
              <a:tr h="345440">
                <a:tc>
                  <a:txBody>
                    <a:bodyPr/>
                    <a:lstStyle/>
                    <a:p>
                      <a:pPr algn="l"/>
                      <a:r>
                        <a:rPr lang="en-US" sz="1200" b="0" i="0" cap="all" spc="50" baseline="0" dirty="0">
                          <a:solidFill>
                            <a:schemeClr val="tx2"/>
                          </a:solidFill>
                          <a:latin typeface="+mn-lt"/>
                        </a:rPr>
                        <a:t>Configuration</a:t>
                      </a:r>
                    </a:p>
                  </a:txBody>
                  <a:tcPr marL="157779" marR="157779" marT="81280" marB="8128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c>
                  <a:txBody>
                    <a:bodyPr/>
                    <a:lstStyle>
                      <a:lvl1pPr marL="0" algn="l" defTabSz="777240" rtl="0" eaLnBrk="1" latinLnBrk="0" hangingPunct="1">
                        <a:defRPr sz="1530" b="1" kern="1200">
                          <a:solidFill>
                            <a:schemeClr val="lt1"/>
                          </a:solidFill>
                          <a:latin typeface="Museo Sans For Dell"/>
                        </a:defRPr>
                      </a:lvl1pPr>
                      <a:lvl2pPr marL="388620" algn="l" defTabSz="777240" rtl="0" eaLnBrk="1" latinLnBrk="0" hangingPunct="1">
                        <a:defRPr sz="1530" b="1" kern="1200">
                          <a:solidFill>
                            <a:schemeClr val="lt1"/>
                          </a:solidFill>
                          <a:latin typeface="Museo Sans For Dell"/>
                        </a:defRPr>
                      </a:lvl2pPr>
                      <a:lvl3pPr marL="777240" algn="l" defTabSz="777240" rtl="0" eaLnBrk="1" latinLnBrk="0" hangingPunct="1">
                        <a:defRPr sz="1530" b="1" kern="1200">
                          <a:solidFill>
                            <a:schemeClr val="lt1"/>
                          </a:solidFill>
                          <a:latin typeface="Museo Sans For Dell"/>
                        </a:defRPr>
                      </a:lvl3pPr>
                      <a:lvl4pPr marL="1165860" algn="l" defTabSz="777240" rtl="0" eaLnBrk="1" latinLnBrk="0" hangingPunct="1">
                        <a:defRPr sz="1530" b="1" kern="1200">
                          <a:solidFill>
                            <a:schemeClr val="lt1"/>
                          </a:solidFill>
                          <a:latin typeface="Museo Sans For Dell"/>
                        </a:defRPr>
                      </a:lvl4pPr>
                      <a:lvl5pPr marL="1554480" algn="l" defTabSz="777240" rtl="0" eaLnBrk="1" latinLnBrk="0" hangingPunct="1">
                        <a:defRPr sz="1530" b="1" kern="1200">
                          <a:solidFill>
                            <a:schemeClr val="lt1"/>
                          </a:solidFill>
                          <a:latin typeface="Museo Sans For Dell"/>
                        </a:defRPr>
                      </a:lvl5pPr>
                      <a:lvl6pPr marL="1943100" algn="l" defTabSz="777240" rtl="0" eaLnBrk="1" latinLnBrk="0" hangingPunct="1">
                        <a:defRPr sz="1530" b="1" kern="1200">
                          <a:solidFill>
                            <a:schemeClr val="lt1"/>
                          </a:solidFill>
                          <a:latin typeface="Museo Sans For Dell"/>
                        </a:defRPr>
                      </a:lvl6pPr>
                      <a:lvl7pPr marL="2331720" algn="l" defTabSz="777240" rtl="0" eaLnBrk="1" latinLnBrk="0" hangingPunct="1">
                        <a:defRPr sz="1530" b="1" kern="1200">
                          <a:solidFill>
                            <a:schemeClr val="lt1"/>
                          </a:solidFill>
                          <a:latin typeface="Museo Sans For Dell"/>
                        </a:defRPr>
                      </a:lvl7pPr>
                      <a:lvl8pPr marL="2720340" algn="l" defTabSz="777240" rtl="0" eaLnBrk="1" latinLnBrk="0" hangingPunct="1">
                        <a:defRPr sz="1530" b="1" kern="1200">
                          <a:solidFill>
                            <a:schemeClr val="lt1"/>
                          </a:solidFill>
                          <a:latin typeface="Museo Sans For Dell"/>
                        </a:defRPr>
                      </a:lvl8pPr>
                      <a:lvl9pPr marL="3108960" algn="l" defTabSz="777240" rtl="0" eaLnBrk="1" latinLnBrk="0" hangingPunct="1">
                        <a:defRPr sz="1530" b="1" kern="1200">
                          <a:solidFill>
                            <a:schemeClr val="lt1"/>
                          </a:solidFill>
                          <a:latin typeface="Museo Sans For Dell"/>
                        </a:defRPr>
                      </a:lvl9pPr>
                    </a:lstStyle>
                    <a:p>
                      <a:pPr algn="l"/>
                      <a:r>
                        <a:rPr lang="en-US" sz="1200" b="0" i="0" cap="all" spc="50" baseline="0" err="1">
                          <a:solidFill>
                            <a:schemeClr val="tx2"/>
                          </a:solidFill>
                          <a:latin typeface="+mn-lt"/>
                        </a:rPr>
                        <a:t>MobileMark</a:t>
                      </a:r>
                      <a:r>
                        <a:rPr lang="en-US" sz="1200" b="0" i="0" cap="all" spc="50" baseline="0">
                          <a:solidFill>
                            <a:schemeClr val="tx2"/>
                          </a:solidFill>
                          <a:latin typeface="+mn-lt"/>
                        </a:rPr>
                        <a:t> 2014</a:t>
                      </a:r>
                    </a:p>
                  </a:txBody>
                  <a:tcPr marL="60960" marR="60960" marT="60960" marB="6096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extLst>
                  <a:ext uri="{0D108BD9-81ED-4DB2-BD59-A6C34878D82A}">
                    <a16:rowId xmlns:a16="http://schemas.microsoft.com/office/drawing/2014/main" val="787354833"/>
                  </a:ext>
                </a:extLst>
              </a:tr>
              <a:tr h="670560">
                <a:tc>
                  <a:txBody>
                    <a:bodyPr/>
                    <a:lstStyle/>
                    <a:p>
                      <a:r>
                        <a:rPr lang="en-US" sz="1200" dirty="0">
                          <a:latin typeface="+mn-lt"/>
                          <a:ea typeface="PMingLiU"/>
                          <a:cs typeface="Times New Roman"/>
                        </a:rPr>
                        <a:t>AMD Ryzen™ 7 5800H, NVIDIA RTX 3060, 6GB GDDR6, 8GB DDR4 3200MHz, </a:t>
                      </a:r>
                      <a:r>
                        <a:rPr lang="en-US" sz="1200" dirty="0">
                          <a:latin typeface="Arial"/>
                          <a:cs typeface="Arial"/>
                        </a:rPr>
                        <a:t>512GB M.2 SSD</a:t>
                      </a:r>
                      <a:r>
                        <a:rPr lang="en-US" sz="1200" kern="0" dirty="0">
                          <a:latin typeface="Arial"/>
                          <a:cs typeface="Arial"/>
                        </a:rPr>
                        <a:t>, FHD 120Hz, 86WHr 6-cell battery*</a:t>
                      </a:r>
                      <a:endParaRPr lang="en-US" sz="1200" dirty="0">
                        <a:latin typeface="Arial"/>
                        <a:cs typeface="Arial"/>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Arial"/>
                          <a:ea typeface="+mn-ea"/>
                          <a:cs typeface="Arial"/>
                        </a:rPr>
                        <a:t>Up to 13 hours 02 minutes</a:t>
                      </a:r>
                      <a:r>
                        <a:rPr lang="en-US" sz="1200" kern="1200" baseline="30000" dirty="0">
                          <a:solidFill>
                            <a:schemeClr val="tx1"/>
                          </a:solidFill>
                          <a:latin typeface="Arial"/>
                          <a:ea typeface="+mn-ea"/>
                          <a:cs typeface="Arial"/>
                        </a:rPr>
                        <a:t>**</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365950"/>
                  </a:ext>
                </a:extLst>
              </a:tr>
            </a:tbl>
          </a:graphicData>
        </a:graphic>
      </p:graphicFrame>
      <p:sp>
        <p:nvSpPr>
          <p:cNvPr id="14" name="Rectangle 13">
            <a:extLst>
              <a:ext uri="{FF2B5EF4-FFF2-40B4-BE49-F238E27FC236}">
                <a16:creationId xmlns:a16="http://schemas.microsoft.com/office/drawing/2014/main" id="{9960B284-C4CF-4DE9-AD18-056E55EE48BE}"/>
              </a:ext>
            </a:extLst>
          </p:cNvPr>
          <p:cNvSpPr/>
          <p:nvPr/>
        </p:nvSpPr>
        <p:spPr>
          <a:xfrm>
            <a:off x="469837" y="3752915"/>
            <a:ext cx="5690431" cy="707886"/>
          </a:xfrm>
          <a:prstGeom prst="rect">
            <a:avLst/>
          </a:prstGeom>
        </p:spPr>
        <p:txBody>
          <a:bodyPr wrap="square">
            <a:spAutoFit/>
          </a:bodyPr>
          <a:lstStyle/>
          <a:p>
            <a:pPr algn="just" defTabSz="1219170">
              <a:buClr>
                <a:srgbClr val="0085C3"/>
              </a:buClr>
              <a:defRPr/>
            </a:pPr>
            <a:r>
              <a:rPr lang="en-US" sz="800" kern="0">
                <a:solidFill>
                  <a:srgbClr val="444444"/>
                </a:solidFill>
                <a:latin typeface="Arial" panose="020B0604020202020204" pitchFamily="34" charset="0"/>
                <a:cs typeface="Arial" panose="020B0604020202020204" pitchFamily="34" charset="0"/>
              </a:rPr>
              <a:t>*The stated Watt Hour (</a:t>
            </a:r>
            <a:r>
              <a:rPr lang="en-US" sz="800" kern="0" err="1">
                <a:solidFill>
                  <a:srgbClr val="444444"/>
                </a:solidFill>
                <a:latin typeface="Arial" panose="020B0604020202020204" pitchFamily="34" charset="0"/>
                <a:cs typeface="Arial" panose="020B0604020202020204" pitchFamily="34" charset="0"/>
              </a:rPr>
              <a:t>WHr</a:t>
            </a:r>
            <a:r>
              <a:rPr lang="en-US" sz="800" kern="0">
                <a:solidFill>
                  <a:srgbClr val="444444"/>
                </a:solidFill>
                <a:latin typeface="Arial" panose="020B0604020202020204" pitchFamily="34" charset="0"/>
                <a:cs typeface="Arial" panose="020B0604020202020204" pitchFamily="34" charset="0"/>
              </a:rPr>
              <a:t>) is not an indication of battery life.</a:t>
            </a:r>
          </a:p>
          <a:p>
            <a:pPr algn="just" defTabSz="1219170">
              <a:buClr>
                <a:srgbClr val="0085C3"/>
              </a:buClr>
              <a:defRPr/>
            </a:pPr>
            <a:r>
              <a:rPr lang="en-US" sz="800" kern="0">
                <a:solidFill>
                  <a:srgbClr val="444444"/>
                </a:solidFill>
                <a:latin typeface="Arial" panose="020B0604020202020204" pitchFamily="34" charset="0"/>
                <a:cs typeface="Arial" panose="020B0604020202020204" pitchFamily="34" charset="0"/>
              </a:rPr>
              <a:t>** Battery life is based on Mobile Mark 2014 benchmark test, available at www.bapco.com. Test results are for comparative purposes only. Actual battery life may be significantly less than the test results and varies depending on product configuration and use, software, usage, operating conditions, power management settings and other factors. Maximum battery life will decrease with time.</a:t>
            </a:r>
          </a:p>
        </p:txBody>
      </p:sp>
      <p:grpSp>
        <p:nvGrpSpPr>
          <p:cNvPr id="8" name="Group 7">
            <a:extLst>
              <a:ext uri="{FF2B5EF4-FFF2-40B4-BE49-F238E27FC236}">
                <a16:creationId xmlns:a16="http://schemas.microsoft.com/office/drawing/2014/main" id="{FAAB812E-C1EE-44F3-BFA4-DC0B460869FA}"/>
              </a:ext>
            </a:extLst>
          </p:cNvPr>
          <p:cNvGrpSpPr/>
          <p:nvPr/>
        </p:nvGrpSpPr>
        <p:grpSpPr>
          <a:xfrm>
            <a:off x="6591012" y="2161309"/>
            <a:ext cx="4942353" cy="2072640"/>
            <a:chOff x="4943258" y="1620982"/>
            <a:chExt cx="3706765" cy="1554480"/>
          </a:xfrm>
        </p:grpSpPr>
        <p:pic>
          <p:nvPicPr>
            <p:cNvPr id="4" name="Picture 3">
              <a:extLst>
                <a:ext uri="{FF2B5EF4-FFF2-40B4-BE49-F238E27FC236}">
                  <a16:creationId xmlns:a16="http://schemas.microsoft.com/office/drawing/2014/main" id="{A85403B6-4021-4EFB-BC32-9200CA2075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8343" y="1666229"/>
              <a:ext cx="2011680" cy="1337346"/>
            </a:xfrm>
            <a:prstGeom prst="rect">
              <a:avLst/>
            </a:prstGeom>
          </p:spPr>
        </p:pic>
        <p:pic>
          <p:nvPicPr>
            <p:cNvPr id="7" name="Picture 6" descr="A picture containing text, electronics, computer, display&#10;&#10;Description automatically generated">
              <a:extLst>
                <a:ext uri="{FF2B5EF4-FFF2-40B4-BE49-F238E27FC236}">
                  <a16:creationId xmlns:a16="http://schemas.microsoft.com/office/drawing/2014/main" id="{7DAFFB7C-E43C-4CD9-BA80-79A12387DE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43258" y="1620982"/>
              <a:ext cx="2340923" cy="1554480"/>
            </a:xfrm>
            <a:prstGeom prst="rect">
              <a:avLst/>
            </a:prstGeom>
          </p:spPr>
        </p:pic>
      </p:grpSp>
    </p:spTree>
    <p:extLst>
      <p:ext uri="{BB962C8B-B14F-4D97-AF65-F5344CB8AC3E}">
        <p14:creationId xmlns:p14="http://schemas.microsoft.com/office/powerpoint/2010/main" val="877017978"/>
      </p:ext>
    </p:extLst>
  </p:cSld>
  <p:clrMapOvr>
    <a:masterClrMapping/>
  </p:clrMapOvr>
  <p:transition spd="med">
    <p:wipe dir="r"/>
  </p:transition>
</p:sld>
</file>

<file path=ppt/theme/theme1.xml><?xml version="1.0" encoding="utf-8"?>
<a:theme xmlns:a="http://schemas.openxmlformats.org/drawingml/2006/main" name="Dell_internal_template">
  <a:themeElements>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ll Consumer Client Sales Playbook.potx" id="{6ABEFC7E-0F0C-4A54-A607-1BA00E954FDA}" vid="{C452340D-12D9-4D31-A1C8-9E04079C33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5178</Words>
  <Application>Microsoft Office PowerPoint</Application>
  <PresentationFormat>Widescreen</PresentationFormat>
  <Paragraphs>390</Paragraphs>
  <Slides>13</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Museo For Dell 300</vt:lpstr>
      <vt:lpstr>Museo Sans For Dell</vt:lpstr>
      <vt:lpstr>arial</vt:lpstr>
      <vt:lpstr>arial</vt:lpstr>
      <vt:lpstr>Arial Black</vt:lpstr>
      <vt:lpstr>Calibri</vt:lpstr>
      <vt:lpstr>Courier New</vt:lpstr>
      <vt:lpstr>Wingdings</vt:lpstr>
      <vt:lpstr>Dell_internal_template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Neeman, Avihay</dc:creator>
  <cp:lastModifiedBy>Neeman, Avihay</cp:lastModifiedBy>
  <cp:revision>3</cp:revision>
  <dcterms:created xsi:type="dcterms:W3CDTF">2021-05-04T19:28:09Z</dcterms:created>
  <dcterms:modified xsi:type="dcterms:W3CDTF">2021-05-04T19:33:37Z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17f17c0-b23c-493d-99ab-b037779ecd33_Enabled">
    <vt:lpwstr>True</vt:lpwstr>
  </property>
  <property fmtid="{D5CDD505-2E9C-101B-9397-08002B2CF9AE}" pid="3" name="MSIP_Label_a17f17c0-b23c-493d-99ab-b037779ecd33_SiteId">
    <vt:lpwstr>945c199a-83a2-4e80-9f8c-5a91be5752dd</vt:lpwstr>
  </property>
  <property fmtid="{D5CDD505-2E9C-101B-9397-08002B2CF9AE}" pid="4" name="MSIP_Label_a17f17c0-b23c-493d-99ab-b037779ecd33_Owner">
    <vt:lpwstr>Avihay_Neeman@Dell.com</vt:lpwstr>
  </property>
  <property fmtid="{D5CDD505-2E9C-101B-9397-08002B2CF9AE}" pid="5" name="MSIP_Label_a17f17c0-b23c-493d-99ab-b037779ecd33_SetDate">
    <vt:lpwstr>2021-05-04T19:28:27.9088328Z</vt:lpwstr>
  </property>
  <property fmtid="{D5CDD505-2E9C-101B-9397-08002B2CF9AE}" pid="6" name="MSIP_Label_a17f17c0-b23c-493d-99ab-b037779ecd33_Name">
    <vt:lpwstr>Customer Communication</vt:lpwstr>
  </property>
  <property fmtid="{D5CDD505-2E9C-101B-9397-08002B2CF9AE}" pid="7" name="MSIP_Label_a17f17c0-b23c-493d-99ab-b037779ecd33_Application">
    <vt:lpwstr>Microsoft Azure Information Protection</vt:lpwstr>
  </property>
  <property fmtid="{D5CDD505-2E9C-101B-9397-08002B2CF9AE}" pid="8" name="MSIP_Label_a17f17c0-b23c-493d-99ab-b037779ecd33_ActionId">
    <vt:lpwstr>13b75f02-76a9-4652-8e2d-e99fbdfb1cd4</vt:lpwstr>
  </property>
  <property fmtid="{D5CDD505-2E9C-101B-9397-08002B2CF9AE}" pid="9" name="MSIP_Label_a17f17c0-b23c-493d-99ab-b037779ecd33_Extended_MSFT_Method">
    <vt:lpwstr>Manual</vt:lpwstr>
  </property>
  <property fmtid="{D5CDD505-2E9C-101B-9397-08002B2CF9AE}" pid="10" name="aiplabel">
    <vt:lpwstr>Customer Communication</vt:lpwstr>
  </property>
</Properties>
</file>